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3"/>
  </p:notesMasterIdLst>
  <p:sldIdLst>
    <p:sldId id="256" r:id="rId2"/>
    <p:sldId id="258" r:id="rId3"/>
    <p:sldId id="259" r:id="rId4"/>
    <p:sldId id="261" r:id="rId5"/>
    <p:sldId id="277" r:id="rId6"/>
    <p:sldId id="270" r:id="rId7"/>
    <p:sldId id="269" r:id="rId8"/>
    <p:sldId id="271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313" r:id="rId20"/>
    <p:sldId id="279" r:id="rId21"/>
    <p:sldId id="280" r:id="rId22"/>
  </p:sldIdLst>
  <p:sldSz cx="9144000" cy="5143500" type="screen16x9"/>
  <p:notesSz cx="6858000" cy="9144000"/>
  <p:embeddedFontLst>
    <p:embeddedFont>
      <p:font typeface="Poppins" panose="00000500000000000000" pitchFamily="2" charset="0"/>
      <p:regular r:id="rId24"/>
      <p:bold r:id="rId25"/>
      <p:italic r:id="rId26"/>
      <p:boldItalic r:id="rId27"/>
    </p:embeddedFont>
    <p:embeddedFont>
      <p:font typeface="Poppins Black" panose="00000A00000000000000" pitchFamily="2" charset="0"/>
      <p:bold r:id="rId28"/>
      <p:boldItalic r:id="rId29"/>
    </p:embeddedFont>
    <p:embeddedFont>
      <p:font typeface="Poppins Light" panose="00000400000000000000" pitchFamily="2" charset="0"/>
      <p:regular r:id="rId30"/>
      <p:bold r:id="rId31"/>
      <p:italic r:id="rId32"/>
      <p:boldItalic r:id="rId33"/>
    </p:embeddedFont>
    <p:embeddedFont>
      <p:font typeface="Poppins SemiBold" panose="000007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2FE311-D8A7-48DE-B3EF-357863C9D184}">
  <a:tblStyle styleId="{892FE311-D8A7-48DE-B3EF-357863C9D1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88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Computer Skills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Sheet1!$A$2:$A$8</c:f>
              <c:strCache>
                <c:ptCount val="7"/>
                <c:pt idx="0">
                  <c:v>PHP</c:v>
                </c:pt>
                <c:pt idx="1">
                  <c:v>FIGMA</c:v>
                </c:pt>
                <c:pt idx="2">
                  <c:v>MY SQL</c:v>
                </c:pt>
                <c:pt idx="3">
                  <c:v>MS. OFFICE</c:v>
                </c:pt>
                <c:pt idx="4">
                  <c:v>COREL DRAW</c:v>
                </c:pt>
                <c:pt idx="5">
                  <c:v>CANVA</c:v>
                </c:pt>
                <c:pt idx="6">
                  <c:v>PHOTOSHOP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80</c:v>
                </c:pt>
                <c:pt idx="1">
                  <c:v>40</c:v>
                </c:pt>
                <c:pt idx="2">
                  <c:v>50</c:v>
                </c:pt>
                <c:pt idx="3">
                  <c:v>20</c:v>
                </c:pt>
                <c:pt idx="4">
                  <c:v>40</c:v>
                </c:pt>
                <c:pt idx="5">
                  <c:v>40</c:v>
                </c:pt>
                <c:pt idx="6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8E-4078-B25A-BA1D023524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6" name="Google Shape;3426;ga3b7e49681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7" name="Google Shape;3427;ga3b7e49681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2" name="Google Shape;4292;ga3b7e49681_0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3" name="Google Shape;4293;ga3b7e49681_0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36167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2" name="Google Shape;4292;ga3b7e49681_0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3" name="Google Shape;4293;ga3b7e49681_0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029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2" name="Google Shape;4292;ga3b7e49681_0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3" name="Google Shape;4293;ga3b7e49681_0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44849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2" name="Google Shape;4292;ga3b7e49681_0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3" name="Google Shape;4293;ga3b7e49681_0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27170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2" name="Google Shape;4292;ga3b7e49681_0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3" name="Google Shape;4293;ga3b7e49681_0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40000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9" name="Google Shape;3879;g9f85bed76f_0_39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0" name="Google Shape;3880;g9f85bed76f_0_396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" name="Google Shape;3891;ga48cadbab0_0_9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2" name="Google Shape;3892;ga48cadbab0_0_9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8" name="Google Shape;3438;ga3b7e49681_0_2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9" name="Google Shape;3439;ga3b7e49681_0_2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4" name="Google Shape;3454;ga3b7e49681_0_6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5" name="Google Shape;3455;ga3b7e49681_0_6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ga3b7e49681_0_1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2" name="Google Shape;3472;ga3b7e49681_0_1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3" name="Google Shape;3843;ga48cadbab0_0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4" name="Google Shape;3844;ga48cadbab0_0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3" name="Google Shape;3723;g9f85bed76f_0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4" name="Google Shape;3724;g9f85bed76f_0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1" name="Google Shape;3701;ga48cadbab0_0_1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2" name="Google Shape;3702;ga48cadbab0_0_1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5" name="Google Shape;3735;ga48cadbab0_0_1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6" name="Google Shape;3736;ga48cadbab0_0_1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2" name="Google Shape;4292;ga3b7e49681_0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3" name="Google Shape;4293;ga3b7e49681_0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708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4300" y="671100"/>
            <a:ext cx="7715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5044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 rot="-5236622">
            <a:off x="6412169" y="-1130828"/>
            <a:ext cx="1853898" cy="1381869"/>
            <a:chOff x="4500175" y="3779525"/>
            <a:chExt cx="1136425" cy="847075"/>
          </a:xfrm>
        </p:grpSpPr>
        <p:sp>
          <p:nvSpPr>
            <p:cNvPr id="12" name="Google Shape;12;p2"/>
            <p:cNvSpPr/>
            <p:nvPr/>
          </p:nvSpPr>
          <p:spPr>
            <a:xfrm>
              <a:off x="4500175" y="3779525"/>
              <a:ext cx="272200" cy="333500"/>
            </a:xfrm>
            <a:custGeom>
              <a:avLst/>
              <a:gdLst/>
              <a:ahLst/>
              <a:cxnLst/>
              <a:rect l="l" t="t" r="r" b="b"/>
              <a:pathLst>
                <a:path w="10888" h="13340" extrusionOk="0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865425" y="3905150"/>
              <a:ext cx="121775" cy="341250"/>
            </a:xfrm>
            <a:custGeom>
              <a:avLst/>
              <a:gdLst/>
              <a:ahLst/>
              <a:cxnLst/>
              <a:rect l="l" t="t" r="r" b="b"/>
              <a:pathLst>
                <a:path w="4871" h="13650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578500" y="4253350"/>
              <a:ext cx="408700" cy="101825"/>
            </a:xfrm>
            <a:custGeom>
              <a:avLst/>
              <a:gdLst/>
              <a:ahLst/>
              <a:cxnLst/>
              <a:rect l="l" t="t" r="r" b="b"/>
              <a:pathLst>
                <a:path w="16348" h="4073" extrusionOk="0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091850" y="4023800"/>
              <a:ext cx="224925" cy="356750"/>
            </a:xfrm>
            <a:custGeom>
              <a:avLst/>
              <a:gdLst/>
              <a:ahLst/>
              <a:cxnLst/>
              <a:rect l="l" t="t" r="r" b="b"/>
              <a:pathLst>
                <a:path w="8997" h="1427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806475" y="4389050"/>
              <a:ext cx="524250" cy="230525"/>
            </a:xfrm>
            <a:custGeom>
              <a:avLst/>
              <a:gdLst/>
              <a:ahLst/>
              <a:cxnLst/>
              <a:rect l="l" t="t" r="r" b="b"/>
              <a:pathLst>
                <a:path w="20970" h="9221" extrusionOk="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86050" y="4050575"/>
              <a:ext cx="950550" cy="367300"/>
            </a:xfrm>
            <a:custGeom>
              <a:avLst/>
              <a:gdLst/>
              <a:ahLst/>
              <a:cxnLst/>
              <a:rect l="l" t="t" r="r" b="b"/>
              <a:pathLst>
                <a:path w="38022" h="14692" extrusionOk="0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853625" y="4301350"/>
              <a:ext cx="270725" cy="158925"/>
            </a:xfrm>
            <a:custGeom>
              <a:avLst/>
              <a:gdLst/>
              <a:ahLst/>
              <a:cxnLst/>
              <a:rect l="l" t="t" r="r" b="b"/>
              <a:pathLst>
                <a:path w="10829" h="6357" extrusionOk="0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713425" y="4154200"/>
              <a:ext cx="193025" cy="58850"/>
            </a:xfrm>
            <a:custGeom>
              <a:avLst/>
              <a:gdLst/>
              <a:ahLst/>
              <a:cxnLst/>
              <a:rect l="l" t="t" r="r" b="b"/>
              <a:pathLst>
                <a:path w="7721" h="2354" extrusionOk="0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030750" y="4164750"/>
              <a:ext cx="105750" cy="162700"/>
            </a:xfrm>
            <a:custGeom>
              <a:avLst/>
              <a:gdLst/>
              <a:ahLst/>
              <a:cxnLst/>
              <a:rect l="l" t="t" r="r" b="b"/>
              <a:pathLst>
                <a:path w="4230" h="6508" extrusionOk="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238400" y="4401775"/>
              <a:ext cx="151175" cy="224825"/>
            </a:xfrm>
            <a:custGeom>
              <a:avLst/>
              <a:gdLst/>
              <a:ahLst/>
              <a:cxnLst/>
              <a:rect l="l" t="t" r="r" b="b"/>
              <a:pathLst>
                <a:path w="6047" h="8993" extrusionOk="0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265900" y="4177950"/>
              <a:ext cx="148575" cy="238175"/>
            </a:xfrm>
            <a:custGeom>
              <a:avLst/>
              <a:gdLst/>
              <a:ahLst/>
              <a:cxnLst/>
              <a:rect l="l" t="t" r="r" b="b"/>
              <a:pathLst>
                <a:path w="5943" h="9527" extrusionOk="0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2"/>
          <p:cNvGrpSpPr/>
          <p:nvPr/>
        </p:nvGrpSpPr>
        <p:grpSpPr>
          <a:xfrm rot="10800000">
            <a:off x="-580802" y="-652655"/>
            <a:ext cx="4033310" cy="2216956"/>
            <a:chOff x="4178350" y="2375050"/>
            <a:chExt cx="938350" cy="515775"/>
          </a:xfrm>
        </p:grpSpPr>
        <p:sp>
          <p:nvSpPr>
            <p:cNvPr id="24" name="Google Shape;24;p2"/>
            <p:cNvSpPr/>
            <p:nvPr/>
          </p:nvSpPr>
          <p:spPr>
            <a:xfrm>
              <a:off x="4178350" y="2375050"/>
              <a:ext cx="938350" cy="470050"/>
            </a:xfrm>
            <a:custGeom>
              <a:avLst/>
              <a:gdLst/>
              <a:ahLst/>
              <a:cxnLst/>
              <a:rect l="l" t="t" r="r" b="b"/>
              <a:pathLst>
                <a:path w="37534" h="18802" extrusionOk="0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92225" y="2449850"/>
              <a:ext cx="867875" cy="411650"/>
            </a:xfrm>
            <a:custGeom>
              <a:avLst/>
              <a:gdLst/>
              <a:ahLst/>
              <a:cxnLst/>
              <a:rect l="l" t="t" r="r" b="b"/>
              <a:pathLst>
                <a:path w="34715" h="16466" extrusionOk="0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52800" y="2496850"/>
              <a:ext cx="761025" cy="376950"/>
            </a:xfrm>
            <a:custGeom>
              <a:avLst/>
              <a:gdLst/>
              <a:ahLst/>
              <a:cxnLst/>
              <a:rect l="l" t="t" r="r" b="b"/>
              <a:pathLst>
                <a:path w="30441" h="15078" extrusionOk="0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311275" y="2568125"/>
              <a:ext cx="619300" cy="306050"/>
            </a:xfrm>
            <a:custGeom>
              <a:avLst/>
              <a:gdLst/>
              <a:ahLst/>
              <a:cxnLst/>
              <a:rect l="l" t="t" r="r" b="b"/>
              <a:pathLst>
                <a:path w="24772" h="12242" extrusionOk="0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374000" y="2647325"/>
              <a:ext cx="513325" cy="228750"/>
            </a:xfrm>
            <a:custGeom>
              <a:avLst/>
              <a:gdLst/>
              <a:ahLst/>
              <a:cxnLst/>
              <a:rect l="l" t="t" r="r" b="b"/>
              <a:pathLst>
                <a:path w="20533" h="9150" extrusionOk="0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37575" y="2724875"/>
              <a:ext cx="345675" cy="156550"/>
            </a:xfrm>
            <a:custGeom>
              <a:avLst/>
              <a:gdLst/>
              <a:ahLst/>
              <a:cxnLst/>
              <a:rect l="l" t="t" r="r" b="b"/>
              <a:pathLst>
                <a:path w="13827" h="6262" extrusionOk="0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481575" y="2799000"/>
              <a:ext cx="244675" cy="91825"/>
            </a:xfrm>
            <a:custGeom>
              <a:avLst/>
              <a:gdLst/>
              <a:ahLst/>
              <a:cxnLst/>
              <a:rect l="l" t="t" r="r" b="b"/>
              <a:pathLst>
                <a:path w="9787" h="3673" extrusionOk="0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3452488" y="317625"/>
            <a:ext cx="700450" cy="636075"/>
            <a:chOff x="3652400" y="3788700"/>
            <a:chExt cx="700450" cy="636075"/>
          </a:xfrm>
        </p:grpSpPr>
        <p:sp>
          <p:nvSpPr>
            <p:cNvPr id="32" name="Google Shape;32;p2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47;p2"/>
          <p:cNvGrpSpPr/>
          <p:nvPr/>
        </p:nvGrpSpPr>
        <p:grpSpPr>
          <a:xfrm flipH="1">
            <a:off x="4705939" y="3402680"/>
            <a:ext cx="5889385" cy="2656239"/>
            <a:chOff x="5619200" y="4458200"/>
            <a:chExt cx="1647150" cy="742900"/>
          </a:xfrm>
        </p:grpSpPr>
        <p:sp>
          <p:nvSpPr>
            <p:cNvPr id="48" name="Google Shape;48;p2"/>
            <p:cNvSpPr/>
            <p:nvPr/>
          </p:nvSpPr>
          <p:spPr>
            <a:xfrm>
              <a:off x="5619200" y="4458200"/>
              <a:ext cx="1647150" cy="690850"/>
            </a:xfrm>
            <a:custGeom>
              <a:avLst/>
              <a:gdLst/>
              <a:ahLst/>
              <a:cxnLst/>
              <a:rect l="l" t="t" r="r" b="b"/>
              <a:pathLst>
                <a:path w="65886" h="27634" extrusionOk="0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706150" y="4536325"/>
              <a:ext cx="1477225" cy="645250"/>
            </a:xfrm>
            <a:custGeom>
              <a:avLst/>
              <a:gdLst/>
              <a:ahLst/>
              <a:cxnLst/>
              <a:rect l="l" t="t" r="r" b="b"/>
              <a:pathLst>
                <a:path w="59089" h="25810" extrusionOk="0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813125" y="4656950"/>
              <a:ext cx="1320600" cy="525400"/>
            </a:xfrm>
            <a:custGeom>
              <a:avLst/>
              <a:gdLst/>
              <a:ahLst/>
              <a:cxnLst/>
              <a:rect l="l" t="t" r="r" b="b"/>
              <a:pathLst>
                <a:path w="52824" h="21016" extrusionOk="0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873650" y="4751150"/>
              <a:ext cx="1188750" cy="437925"/>
            </a:xfrm>
            <a:custGeom>
              <a:avLst/>
              <a:gdLst/>
              <a:ahLst/>
              <a:cxnLst/>
              <a:rect l="l" t="t" r="r" b="b"/>
              <a:pathLst>
                <a:path w="47550" h="17517" extrusionOk="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987550" y="4937050"/>
              <a:ext cx="1010475" cy="264050"/>
            </a:xfrm>
            <a:custGeom>
              <a:avLst/>
              <a:gdLst/>
              <a:ahLst/>
              <a:cxnLst/>
              <a:rect l="l" t="t" r="r" b="b"/>
              <a:pathLst>
                <a:path w="40419" h="10562" extrusionOk="0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2"/>
          <p:cNvGrpSpPr/>
          <p:nvPr/>
        </p:nvGrpSpPr>
        <p:grpSpPr>
          <a:xfrm rot="-2025439">
            <a:off x="5809038" y="4575903"/>
            <a:ext cx="1019004" cy="1634769"/>
            <a:chOff x="2402100" y="3854125"/>
            <a:chExt cx="435600" cy="698825"/>
          </a:xfrm>
        </p:grpSpPr>
        <p:sp>
          <p:nvSpPr>
            <p:cNvPr id="54" name="Google Shape;54;p2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67;p2"/>
          <p:cNvGrpSpPr/>
          <p:nvPr/>
        </p:nvGrpSpPr>
        <p:grpSpPr>
          <a:xfrm>
            <a:off x="-1158528" y="4518079"/>
            <a:ext cx="3672418" cy="1331055"/>
            <a:chOff x="-1068128" y="3996204"/>
            <a:chExt cx="3672418" cy="1331055"/>
          </a:xfrm>
        </p:grpSpPr>
        <p:sp>
          <p:nvSpPr>
            <p:cNvPr id="68" name="Google Shape;68;p2"/>
            <p:cNvSpPr/>
            <p:nvPr/>
          </p:nvSpPr>
          <p:spPr>
            <a:xfrm rot="-10594719">
              <a:off x="-1038001" y="4102993"/>
              <a:ext cx="3612164" cy="1117479"/>
            </a:xfrm>
            <a:custGeom>
              <a:avLst/>
              <a:gdLst/>
              <a:ahLst/>
              <a:cxnLst/>
              <a:rect l="l" t="t" r="r" b="b"/>
              <a:pathLst>
                <a:path w="62034" h="19192" extrusionOk="0">
                  <a:moveTo>
                    <a:pt x="11909" y="0"/>
                  </a:moveTo>
                  <a:cubicBezTo>
                    <a:pt x="10357" y="0"/>
                    <a:pt x="8959" y="416"/>
                    <a:pt x="7720" y="1498"/>
                  </a:cubicBezTo>
                  <a:cubicBezTo>
                    <a:pt x="0" y="8222"/>
                    <a:pt x="9929" y="19192"/>
                    <a:pt x="23150" y="19192"/>
                  </a:cubicBezTo>
                  <a:cubicBezTo>
                    <a:pt x="24750" y="19192"/>
                    <a:pt x="26398" y="19031"/>
                    <a:pt x="28069" y="18683"/>
                  </a:cubicBezTo>
                  <a:cubicBezTo>
                    <a:pt x="43548" y="15426"/>
                    <a:pt x="55087" y="14402"/>
                    <a:pt x="58747" y="9036"/>
                  </a:cubicBezTo>
                  <a:cubicBezTo>
                    <a:pt x="62033" y="4211"/>
                    <a:pt x="59267" y="1003"/>
                    <a:pt x="52187" y="1003"/>
                  </a:cubicBezTo>
                  <a:cubicBezTo>
                    <a:pt x="48708" y="1003"/>
                    <a:pt x="44188" y="1777"/>
                    <a:pt x="38833" y="3515"/>
                  </a:cubicBezTo>
                  <a:cubicBezTo>
                    <a:pt x="36521" y="4263"/>
                    <a:pt x="34303" y="4561"/>
                    <a:pt x="32180" y="4561"/>
                  </a:cubicBezTo>
                  <a:cubicBezTo>
                    <a:pt x="23878" y="4561"/>
                    <a:pt x="17050" y="0"/>
                    <a:pt x="11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" name="Google Shape;69;p2"/>
            <p:cNvGrpSpPr/>
            <p:nvPr/>
          </p:nvGrpSpPr>
          <p:grpSpPr>
            <a:xfrm>
              <a:off x="-800178" y="4304942"/>
              <a:ext cx="2873315" cy="818933"/>
              <a:chOff x="-800178" y="4304942"/>
              <a:chExt cx="2873315" cy="818933"/>
            </a:xfrm>
          </p:grpSpPr>
          <p:sp>
            <p:nvSpPr>
              <p:cNvPr id="70" name="Google Shape;70;p2"/>
              <p:cNvSpPr/>
              <p:nvPr/>
            </p:nvSpPr>
            <p:spPr>
              <a:xfrm rot="-10594719">
                <a:off x="1780944" y="5070486"/>
                <a:ext cx="126240" cy="49667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853" extrusionOk="0">
                    <a:moveTo>
                      <a:pt x="986" y="1"/>
                    </a:moveTo>
                    <a:cubicBezTo>
                      <a:pt x="882" y="1"/>
                      <a:pt x="780" y="9"/>
                      <a:pt x="679" y="24"/>
                    </a:cubicBezTo>
                    <a:cubicBezTo>
                      <a:pt x="431" y="55"/>
                      <a:pt x="89" y="179"/>
                      <a:pt x="27" y="427"/>
                    </a:cubicBezTo>
                    <a:cubicBezTo>
                      <a:pt x="1" y="664"/>
                      <a:pt x="243" y="745"/>
                      <a:pt x="430" y="745"/>
                    </a:cubicBezTo>
                    <a:cubicBezTo>
                      <a:pt x="464" y="745"/>
                      <a:pt x="495" y="742"/>
                      <a:pt x="524" y="738"/>
                    </a:cubicBezTo>
                    <a:cubicBezTo>
                      <a:pt x="573" y="729"/>
                      <a:pt x="621" y="725"/>
                      <a:pt x="667" y="725"/>
                    </a:cubicBezTo>
                    <a:cubicBezTo>
                      <a:pt x="793" y="725"/>
                      <a:pt x="906" y="754"/>
                      <a:pt x="1020" y="800"/>
                    </a:cubicBezTo>
                    <a:cubicBezTo>
                      <a:pt x="1125" y="835"/>
                      <a:pt x="1229" y="852"/>
                      <a:pt x="1332" y="852"/>
                    </a:cubicBezTo>
                    <a:cubicBezTo>
                      <a:pt x="1504" y="852"/>
                      <a:pt x="1671" y="804"/>
                      <a:pt x="1826" y="707"/>
                    </a:cubicBezTo>
                    <a:cubicBezTo>
                      <a:pt x="1982" y="614"/>
                      <a:pt x="2168" y="334"/>
                      <a:pt x="1919" y="210"/>
                    </a:cubicBezTo>
                    <a:cubicBezTo>
                      <a:pt x="1617" y="71"/>
                      <a:pt x="1297" y="1"/>
                      <a:pt x="9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rot="-10594719">
                <a:off x="1565235" y="5016770"/>
                <a:ext cx="124668" cy="49551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851" extrusionOk="0">
                    <a:moveTo>
                      <a:pt x="814" y="1"/>
                    </a:moveTo>
                    <a:cubicBezTo>
                      <a:pt x="564" y="1"/>
                      <a:pt x="323" y="118"/>
                      <a:pt x="156" y="285"/>
                    </a:cubicBezTo>
                    <a:cubicBezTo>
                      <a:pt x="1" y="502"/>
                      <a:pt x="280" y="595"/>
                      <a:pt x="466" y="595"/>
                    </a:cubicBezTo>
                    <a:cubicBezTo>
                      <a:pt x="621" y="595"/>
                      <a:pt x="776" y="657"/>
                      <a:pt x="900" y="781"/>
                    </a:cubicBezTo>
                    <a:cubicBezTo>
                      <a:pt x="1009" y="828"/>
                      <a:pt x="1133" y="851"/>
                      <a:pt x="1257" y="851"/>
                    </a:cubicBezTo>
                    <a:cubicBezTo>
                      <a:pt x="1381" y="851"/>
                      <a:pt x="1505" y="828"/>
                      <a:pt x="1614" y="781"/>
                    </a:cubicBezTo>
                    <a:cubicBezTo>
                      <a:pt x="1738" y="719"/>
                      <a:pt x="2141" y="502"/>
                      <a:pt x="1924" y="347"/>
                    </a:cubicBezTo>
                    <a:cubicBezTo>
                      <a:pt x="1645" y="130"/>
                      <a:pt x="1272" y="6"/>
                      <a:pt x="900" y="6"/>
                    </a:cubicBezTo>
                    <a:cubicBezTo>
                      <a:pt x="871" y="2"/>
                      <a:pt x="843" y="1"/>
                      <a:pt x="8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-10594719">
                <a:off x="1976086" y="4955828"/>
                <a:ext cx="95786" cy="45242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777" extrusionOk="0">
                    <a:moveTo>
                      <a:pt x="869" y="1"/>
                    </a:moveTo>
                    <a:cubicBezTo>
                      <a:pt x="249" y="1"/>
                      <a:pt x="1" y="776"/>
                      <a:pt x="776" y="776"/>
                    </a:cubicBezTo>
                    <a:cubicBezTo>
                      <a:pt x="1396" y="776"/>
                      <a:pt x="1645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-10594719">
                <a:off x="1773296" y="4958228"/>
                <a:ext cx="95786" cy="45184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776" extrusionOk="0">
                    <a:moveTo>
                      <a:pt x="900" y="0"/>
                    </a:moveTo>
                    <a:cubicBezTo>
                      <a:pt x="249" y="0"/>
                      <a:pt x="1" y="776"/>
                      <a:pt x="776" y="776"/>
                    </a:cubicBezTo>
                    <a:cubicBezTo>
                      <a:pt x="1397" y="776"/>
                      <a:pt x="1645" y="0"/>
                      <a:pt x="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-10594719">
                <a:off x="1864326" y="4858253"/>
                <a:ext cx="126473" cy="45999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790" extrusionOk="0">
                    <a:moveTo>
                      <a:pt x="828" y="0"/>
                    </a:moveTo>
                    <a:cubicBezTo>
                      <a:pt x="650" y="0"/>
                      <a:pt x="477" y="49"/>
                      <a:pt x="342" y="146"/>
                    </a:cubicBezTo>
                    <a:cubicBezTo>
                      <a:pt x="187" y="239"/>
                      <a:pt x="1" y="487"/>
                      <a:pt x="249" y="611"/>
                    </a:cubicBezTo>
                    <a:cubicBezTo>
                      <a:pt x="525" y="726"/>
                      <a:pt x="835" y="790"/>
                      <a:pt x="1154" y="790"/>
                    </a:cubicBezTo>
                    <a:cubicBezTo>
                      <a:pt x="1265" y="790"/>
                      <a:pt x="1377" y="782"/>
                      <a:pt x="1489" y="766"/>
                    </a:cubicBezTo>
                    <a:cubicBezTo>
                      <a:pt x="1707" y="735"/>
                      <a:pt x="2079" y="611"/>
                      <a:pt x="2110" y="363"/>
                    </a:cubicBezTo>
                    <a:cubicBezTo>
                      <a:pt x="2172" y="115"/>
                      <a:pt x="1800" y="115"/>
                      <a:pt x="1645" y="115"/>
                    </a:cubicBezTo>
                    <a:cubicBezTo>
                      <a:pt x="1595" y="123"/>
                      <a:pt x="1547" y="127"/>
                      <a:pt x="1501" y="127"/>
                    </a:cubicBezTo>
                    <a:cubicBezTo>
                      <a:pt x="1375" y="127"/>
                      <a:pt x="1262" y="98"/>
                      <a:pt x="1148" y="53"/>
                    </a:cubicBezTo>
                    <a:cubicBezTo>
                      <a:pt x="1044" y="18"/>
                      <a:pt x="935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 rot="-10594719">
                <a:off x="1635557" y="4850249"/>
                <a:ext cx="88566" cy="25328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435" extrusionOk="0">
                    <a:moveTo>
                      <a:pt x="931" y="1"/>
                    </a:moveTo>
                    <a:cubicBezTo>
                      <a:pt x="652" y="1"/>
                      <a:pt x="404" y="63"/>
                      <a:pt x="156" y="218"/>
                    </a:cubicBezTo>
                    <a:cubicBezTo>
                      <a:pt x="124" y="249"/>
                      <a:pt x="0" y="280"/>
                      <a:pt x="31" y="373"/>
                    </a:cubicBezTo>
                    <a:cubicBezTo>
                      <a:pt x="31" y="435"/>
                      <a:pt x="156" y="435"/>
                      <a:pt x="218" y="435"/>
                    </a:cubicBezTo>
                    <a:lnTo>
                      <a:pt x="590" y="435"/>
                    </a:lnTo>
                    <a:cubicBezTo>
                      <a:pt x="869" y="404"/>
                      <a:pt x="1148" y="342"/>
                      <a:pt x="1365" y="218"/>
                    </a:cubicBezTo>
                    <a:cubicBezTo>
                      <a:pt x="1427" y="187"/>
                      <a:pt x="1520" y="125"/>
                      <a:pt x="1520" y="63"/>
                    </a:cubicBezTo>
                    <a:cubicBezTo>
                      <a:pt x="1489" y="1"/>
                      <a:pt x="1365" y="1"/>
                      <a:pt x="13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 rot="-10594719">
                <a:off x="1326281" y="4893132"/>
                <a:ext cx="144524" cy="58168"/>
              </a:xfrm>
              <a:custGeom>
                <a:avLst/>
                <a:gdLst/>
                <a:ahLst/>
                <a:cxnLst/>
                <a:rect l="l" t="t" r="r" b="b"/>
                <a:pathLst>
                  <a:path w="2482" h="999" extrusionOk="0">
                    <a:moveTo>
                      <a:pt x="782" y="1"/>
                    </a:moveTo>
                    <a:cubicBezTo>
                      <a:pt x="533" y="1"/>
                      <a:pt x="291" y="118"/>
                      <a:pt x="124" y="285"/>
                    </a:cubicBezTo>
                    <a:cubicBezTo>
                      <a:pt x="0" y="502"/>
                      <a:pt x="248" y="626"/>
                      <a:pt x="434" y="626"/>
                    </a:cubicBezTo>
                    <a:lnTo>
                      <a:pt x="434" y="595"/>
                    </a:lnTo>
                    <a:cubicBezTo>
                      <a:pt x="714" y="595"/>
                      <a:pt x="1024" y="719"/>
                      <a:pt x="1241" y="905"/>
                    </a:cubicBezTo>
                    <a:cubicBezTo>
                      <a:pt x="1365" y="967"/>
                      <a:pt x="1497" y="998"/>
                      <a:pt x="1625" y="998"/>
                    </a:cubicBezTo>
                    <a:cubicBezTo>
                      <a:pt x="1753" y="998"/>
                      <a:pt x="1877" y="967"/>
                      <a:pt x="1985" y="905"/>
                    </a:cubicBezTo>
                    <a:cubicBezTo>
                      <a:pt x="2109" y="843"/>
                      <a:pt x="2482" y="626"/>
                      <a:pt x="2296" y="440"/>
                    </a:cubicBezTo>
                    <a:cubicBezTo>
                      <a:pt x="1926" y="156"/>
                      <a:pt x="1479" y="2"/>
                      <a:pt x="1001" y="2"/>
                    </a:cubicBezTo>
                    <a:cubicBezTo>
                      <a:pt x="957" y="2"/>
                      <a:pt x="913" y="3"/>
                      <a:pt x="869" y="6"/>
                    </a:cubicBezTo>
                    <a:cubicBezTo>
                      <a:pt x="840" y="2"/>
                      <a:pt x="811" y="1"/>
                      <a:pt x="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 rot="-10594719">
                <a:off x="1377624" y="4771551"/>
                <a:ext cx="112090" cy="3464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595" extrusionOk="0">
                    <a:moveTo>
                      <a:pt x="956" y="1"/>
                    </a:moveTo>
                    <a:cubicBezTo>
                      <a:pt x="755" y="1"/>
                      <a:pt x="563" y="59"/>
                      <a:pt x="404" y="149"/>
                    </a:cubicBezTo>
                    <a:cubicBezTo>
                      <a:pt x="280" y="211"/>
                      <a:pt x="1" y="397"/>
                      <a:pt x="249" y="460"/>
                    </a:cubicBezTo>
                    <a:lnTo>
                      <a:pt x="776" y="584"/>
                    </a:lnTo>
                    <a:cubicBezTo>
                      <a:pt x="835" y="591"/>
                      <a:pt x="895" y="595"/>
                      <a:pt x="957" y="595"/>
                    </a:cubicBezTo>
                    <a:cubicBezTo>
                      <a:pt x="1155" y="595"/>
                      <a:pt x="1362" y="554"/>
                      <a:pt x="1552" y="460"/>
                    </a:cubicBezTo>
                    <a:cubicBezTo>
                      <a:pt x="1645" y="397"/>
                      <a:pt x="1924" y="211"/>
                      <a:pt x="1676" y="149"/>
                    </a:cubicBezTo>
                    <a:lnTo>
                      <a:pt x="1180" y="25"/>
                    </a:lnTo>
                    <a:cubicBezTo>
                      <a:pt x="1105" y="9"/>
                      <a:pt x="1030" y="1"/>
                      <a:pt x="9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 rot="-10594719">
                <a:off x="1803282" y="4697382"/>
                <a:ext cx="112032" cy="48211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828" extrusionOk="0">
                    <a:moveTo>
                      <a:pt x="826" y="1"/>
                    </a:moveTo>
                    <a:cubicBezTo>
                      <a:pt x="594" y="1"/>
                      <a:pt x="368" y="69"/>
                      <a:pt x="187" y="225"/>
                    </a:cubicBezTo>
                    <a:cubicBezTo>
                      <a:pt x="0" y="349"/>
                      <a:pt x="31" y="535"/>
                      <a:pt x="280" y="535"/>
                    </a:cubicBezTo>
                    <a:lnTo>
                      <a:pt x="249" y="535"/>
                    </a:lnTo>
                    <a:cubicBezTo>
                      <a:pt x="404" y="567"/>
                      <a:pt x="559" y="629"/>
                      <a:pt x="683" y="753"/>
                    </a:cubicBezTo>
                    <a:cubicBezTo>
                      <a:pt x="749" y="808"/>
                      <a:pt x="838" y="828"/>
                      <a:pt x="935" y="828"/>
                    </a:cubicBezTo>
                    <a:cubicBezTo>
                      <a:pt x="1110" y="828"/>
                      <a:pt x="1307" y="762"/>
                      <a:pt x="1427" y="722"/>
                    </a:cubicBezTo>
                    <a:cubicBezTo>
                      <a:pt x="1520" y="691"/>
                      <a:pt x="1924" y="473"/>
                      <a:pt x="1738" y="318"/>
                    </a:cubicBezTo>
                    <a:cubicBezTo>
                      <a:pt x="1520" y="132"/>
                      <a:pt x="1241" y="39"/>
                      <a:pt x="962" y="8"/>
                    </a:cubicBezTo>
                    <a:cubicBezTo>
                      <a:pt x="917" y="3"/>
                      <a:pt x="871" y="1"/>
                      <a:pt x="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 rot="-10594719">
                <a:off x="1895778" y="4578886"/>
                <a:ext cx="113837" cy="36159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621" extrusionOk="0">
                    <a:moveTo>
                      <a:pt x="1210" y="1"/>
                    </a:moveTo>
                    <a:cubicBezTo>
                      <a:pt x="807" y="1"/>
                      <a:pt x="1" y="621"/>
                      <a:pt x="745" y="621"/>
                    </a:cubicBezTo>
                    <a:cubicBezTo>
                      <a:pt x="1148" y="621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 rot="-10594719">
                <a:off x="1667823" y="4452968"/>
                <a:ext cx="119311" cy="43903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754" extrusionOk="0">
                    <a:moveTo>
                      <a:pt x="754" y="0"/>
                    </a:moveTo>
                    <a:cubicBezTo>
                      <a:pt x="504" y="0"/>
                      <a:pt x="264" y="123"/>
                      <a:pt x="125" y="346"/>
                    </a:cubicBezTo>
                    <a:cubicBezTo>
                      <a:pt x="1" y="563"/>
                      <a:pt x="218" y="749"/>
                      <a:pt x="435" y="749"/>
                    </a:cubicBezTo>
                    <a:lnTo>
                      <a:pt x="1180" y="749"/>
                    </a:lnTo>
                    <a:cubicBezTo>
                      <a:pt x="1208" y="752"/>
                      <a:pt x="1237" y="754"/>
                      <a:pt x="1265" y="754"/>
                    </a:cubicBezTo>
                    <a:cubicBezTo>
                      <a:pt x="1515" y="754"/>
                      <a:pt x="1757" y="634"/>
                      <a:pt x="1924" y="439"/>
                    </a:cubicBezTo>
                    <a:cubicBezTo>
                      <a:pt x="2048" y="191"/>
                      <a:pt x="1831" y="5"/>
                      <a:pt x="1583" y="5"/>
                    </a:cubicBezTo>
                    <a:lnTo>
                      <a:pt x="839" y="5"/>
                    </a:lnTo>
                    <a:cubicBezTo>
                      <a:pt x="810" y="2"/>
                      <a:pt x="782" y="0"/>
                      <a:pt x="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 rot="-10594719">
                <a:off x="1579763" y="4538236"/>
                <a:ext cx="113896" cy="3441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591" extrusionOk="0">
                    <a:moveTo>
                      <a:pt x="1211" y="1"/>
                    </a:moveTo>
                    <a:cubicBezTo>
                      <a:pt x="838" y="1"/>
                      <a:pt x="1" y="590"/>
                      <a:pt x="776" y="590"/>
                    </a:cubicBezTo>
                    <a:cubicBezTo>
                      <a:pt x="1149" y="590"/>
                      <a:pt x="1955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 rot="-10594719">
                <a:off x="1579808" y="4655738"/>
                <a:ext cx="106675" cy="39652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681" extrusionOk="0">
                    <a:moveTo>
                      <a:pt x="915" y="1"/>
                    </a:moveTo>
                    <a:cubicBezTo>
                      <a:pt x="727" y="1"/>
                      <a:pt x="543" y="49"/>
                      <a:pt x="373" y="155"/>
                    </a:cubicBezTo>
                    <a:cubicBezTo>
                      <a:pt x="249" y="217"/>
                      <a:pt x="1" y="434"/>
                      <a:pt x="280" y="527"/>
                    </a:cubicBezTo>
                    <a:lnTo>
                      <a:pt x="683" y="651"/>
                    </a:lnTo>
                    <a:cubicBezTo>
                      <a:pt x="762" y="671"/>
                      <a:pt x="844" y="681"/>
                      <a:pt x="926" y="681"/>
                    </a:cubicBezTo>
                    <a:cubicBezTo>
                      <a:pt x="1105" y="681"/>
                      <a:pt x="1289" y="633"/>
                      <a:pt x="1459" y="527"/>
                    </a:cubicBezTo>
                    <a:cubicBezTo>
                      <a:pt x="1583" y="465"/>
                      <a:pt x="1831" y="248"/>
                      <a:pt x="1552" y="155"/>
                    </a:cubicBezTo>
                    <a:lnTo>
                      <a:pt x="1180" y="31"/>
                    </a:lnTo>
                    <a:cubicBezTo>
                      <a:pt x="1091" y="11"/>
                      <a:pt x="1003" y="1"/>
                      <a:pt x="9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 rot="-10594719">
                <a:off x="1253171" y="4536196"/>
                <a:ext cx="131888" cy="69813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1199" extrusionOk="0">
                    <a:moveTo>
                      <a:pt x="979" y="0"/>
                    </a:moveTo>
                    <a:cubicBezTo>
                      <a:pt x="813" y="0"/>
                      <a:pt x="636" y="53"/>
                      <a:pt x="497" y="92"/>
                    </a:cubicBezTo>
                    <a:cubicBezTo>
                      <a:pt x="403" y="123"/>
                      <a:pt x="0" y="341"/>
                      <a:pt x="186" y="496"/>
                    </a:cubicBezTo>
                    <a:lnTo>
                      <a:pt x="1055" y="1116"/>
                    </a:lnTo>
                    <a:cubicBezTo>
                      <a:pt x="1127" y="1176"/>
                      <a:pt x="1222" y="1199"/>
                      <a:pt x="1323" y="1199"/>
                    </a:cubicBezTo>
                    <a:cubicBezTo>
                      <a:pt x="1482" y="1199"/>
                      <a:pt x="1654" y="1142"/>
                      <a:pt x="1768" y="1085"/>
                    </a:cubicBezTo>
                    <a:cubicBezTo>
                      <a:pt x="1861" y="1054"/>
                      <a:pt x="2265" y="868"/>
                      <a:pt x="2079" y="713"/>
                    </a:cubicBezTo>
                    <a:lnTo>
                      <a:pt x="1241" y="61"/>
                    </a:lnTo>
                    <a:cubicBezTo>
                      <a:pt x="1163" y="17"/>
                      <a:pt x="1073" y="0"/>
                      <a:pt x="9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 rot="-10594719">
                <a:off x="1324781" y="4401406"/>
                <a:ext cx="110227" cy="62419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72" extrusionOk="0">
                    <a:moveTo>
                      <a:pt x="707" y="1"/>
                    </a:moveTo>
                    <a:cubicBezTo>
                      <a:pt x="508" y="1"/>
                      <a:pt x="317" y="77"/>
                      <a:pt x="187" y="229"/>
                    </a:cubicBezTo>
                    <a:cubicBezTo>
                      <a:pt x="1" y="415"/>
                      <a:pt x="94" y="725"/>
                      <a:pt x="342" y="787"/>
                    </a:cubicBezTo>
                    <a:lnTo>
                      <a:pt x="962" y="1035"/>
                    </a:lnTo>
                    <a:cubicBezTo>
                      <a:pt x="1037" y="1060"/>
                      <a:pt x="1114" y="1072"/>
                      <a:pt x="1190" y="1072"/>
                    </a:cubicBezTo>
                    <a:cubicBezTo>
                      <a:pt x="1399" y="1072"/>
                      <a:pt x="1602" y="986"/>
                      <a:pt x="1738" y="849"/>
                    </a:cubicBezTo>
                    <a:cubicBezTo>
                      <a:pt x="1893" y="663"/>
                      <a:pt x="1831" y="353"/>
                      <a:pt x="1583" y="291"/>
                    </a:cubicBezTo>
                    <a:lnTo>
                      <a:pt x="962" y="43"/>
                    </a:lnTo>
                    <a:cubicBezTo>
                      <a:pt x="879" y="15"/>
                      <a:pt x="792" y="1"/>
                      <a:pt x="7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 rot="-10594719">
                <a:off x="1535351" y="4341719"/>
                <a:ext cx="103007" cy="37556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645" extrusionOk="0">
                    <a:moveTo>
                      <a:pt x="925" y="1"/>
                    </a:moveTo>
                    <a:cubicBezTo>
                      <a:pt x="724" y="1"/>
                      <a:pt x="532" y="58"/>
                      <a:pt x="373" y="149"/>
                    </a:cubicBezTo>
                    <a:cubicBezTo>
                      <a:pt x="249" y="211"/>
                      <a:pt x="1" y="428"/>
                      <a:pt x="249" y="490"/>
                    </a:cubicBezTo>
                    <a:lnTo>
                      <a:pt x="652" y="614"/>
                    </a:lnTo>
                    <a:cubicBezTo>
                      <a:pt x="731" y="634"/>
                      <a:pt x="812" y="644"/>
                      <a:pt x="895" y="644"/>
                    </a:cubicBezTo>
                    <a:cubicBezTo>
                      <a:pt x="1074" y="644"/>
                      <a:pt x="1258" y="596"/>
                      <a:pt x="1428" y="490"/>
                    </a:cubicBezTo>
                    <a:cubicBezTo>
                      <a:pt x="1521" y="428"/>
                      <a:pt x="1769" y="242"/>
                      <a:pt x="1521" y="149"/>
                    </a:cubicBezTo>
                    <a:lnTo>
                      <a:pt x="1148" y="25"/>
                    </a:lnTo>
                    <a:cubicBezTo>
                      <a:pt x="1074" y="8"/>
                      <a:pt x="999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rot="-10594719">
                <a:off x="1118834" y="4308400"/>
                <a:ext cx="117506" cy="54616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938" extrusionOk="0">
                    <a:moveTo>
                      <a:pt x="1418" y="1"/>
                    </a:moveTo>
                    <a:cubicBezTo>
                      <a:pt x="1366" y="1"/>
                      <a:pt x="1316" y="5"/>
                      <a:pt x="1273" y="11"/>
                    </a:cubicBezTo>
                    <a:lnTo>
                      <a:pt x="528" y="135"/>
                    </a:lnTo>
                    <a:cubicBezTo>
                      <a:pt x="311" y="197"/>
                      <a:pt x="1" y="445"/>
                      <a:pt x="63" y="693"/>
                    </a:cubicBezTo>
                    <a:cubicBezTo>
                      <a:pt x="130" y="872"/>
                      <a:pt x="341" y="938"/>
                      <a:pt x="535" y="938"/>
                    </a:cubicBezTo>
                    <a:cubicBezTo>
                      <a:pt x="611" y="938"/>
                      <a:pt x="684" y="928"/>
                      <a:pt x="745" y="910"/>
                    </a:cubicBezTo>
                    <a:lnTo>
                      <a:pt x="1490" y="786"/>
                    </a:lnTo>
                    <a:cubicBezTo>
                      <a:pt x="1707" y="755"/>
                      <a:pt x="2017" y="507"/>
                      <a:pt x="1955" y="259"/>
                    </a:cubicBezTo>
                    <a:cubicBezTo>
                      <a:pt x="1881" y="60"/>
                      <a:pt x="1628" y="1"/>
                      <a:pt x="1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 rot="-10594719">
                <a:off x="780859" y="4335661"/>
                <a:ext cx="95786" cy="48037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825" extrusionOk="0">
                    <a:moveTo>
                      <a:pt x="1144" y="0"/>
                    </a:moveTo>
                    <a:cubicBezTo>
                      <a:pt x="983" y="0"/>
                      <a:pt x="816" y="51"/>
                      <a:pt x="714" y="102"/>
                    </a:cubicBezTo>
                    <a:lnTo>
                      <a:pt x="466" y="226"/>
                    </a:lnTo>
                    <a:cubicBezTo>
                      <a:pt x="311" y="289"/>
                      <a:pt x="1" y="506"/>
                      <a:pt x="187" y="692"/>
                    </a:cubicBezTo>
                    <a:cubicBezTo>
                      <a:pt x="257" y="790"/>
                      <a:pt x="378" y="825"/>
                      <a:pt x="507" y="825"/>
                    </a:cubicBezTo>
                    <a:cubicBezTo>
                      <a:pt x="662" y="825"/>
                      <a:pt x="829" y="774"/>
                      <a:pt x="931" y="723"/>
                    </a:cubicBezTo>
                    <a:lnTo>
                      <a:pt x="1180" y="599"/>
                    </a:lnTo>
                    <a:cubicBezTo>
                      <a:pt x="1335" y="537"/>
                      <a:pt x="1645" y="320"/>
                      <a:pt x="1490" y="133"/>
                    </a:cubicBezTo>
                    <a:cubicBezTo>
                      <a:pt x="1406" y="35"/>
                      <a:pt x="1277" y="0"/>
                      <a:pt x="1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 rot="-10594719">
                <a:off x="896926" y="4426275"/>
                <a:ext cx="104812" cy="3930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675" extrusionOk="0">
                    <a:moveTo>
                      <a:pt x="1130" y="0"/>
                    </a:moveTo>
                    <a:cubicBezTo>
                      <a:pt x="769" y="0"/>
                      <a:pt x="422" y="122"/>
                      <a:pt x="124" y="328"/>
                    </a:cubicBezTo>
                    <a:cubicBezTo>
                      <a:pt x="62" y="390"/>
                      <a:pt x="0" y="452"/>
                      <a:pt x="0" y="545"/>
                    </a:cubicBezTo>
                    <a:cubicBezTo>
                      <a:pt x="31" y="638"/>
                      <a:pt x="155" y="669"/>
                      <a:pt x="218" y="669"/>
                    </a:cubicBezTo>
                    <a:cubicBezTo>
                      <a:pt x="254" y="673"/>
                      <a:pt x="290" y="675"/>
                      <a:pt x="326" y="675"/>
                    </a:cubicBezTo>
                    <a:cubicBezTo>
                      <a:pt x="508" y="675"/>
                      <a:pt x="686" y="625"/>
                      <a:pt x="844" y="543"/>
                    </a:cubicBezTo>
                    <a:lnTo>
                      <a:pt x="844" y="543"/>
                    </a:lnTo>
                    <a:cubicBezTo>
                      <a:pt x="857" y="544"/>
                      <a:pt x="871" y="544"/>
                      <a:pt x="884" y="544"/>
                    </a:cubicBezTo>
                    <a:cubicBezTo>
                      <a:pt x="1071" y="544"/>
                      <a:pt x="1248" y="496"/>
                      <a:pt x="1396" y="390"/>
                    </a:cubicBezTo>
                    <a:cubicBezTo>
                      <a:pt x="1520" y="359"/>
                      <a:pt x="1800" y="111"/>
                      <a:pt x="1520" y="49"/>
                    </a:cubicBezTo>
                    <a:cubicBezTo>
                      <a:pt x="1390" y="16"/>
                      <a:pt x="1259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 rot="-10594719">
                <a:off x="1035410" y="4484473"/>
                <a:ext cx="146329" cy="7435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277" extrusionOk="0">
                    <a:moveTo>
                      <a:pt x="1964" y="0"/>
                    </a:moveTo>
                    <a:cubicBezTo>
                      <a:pt x="1894" y="0"/>
                      <a:pt x="1826" y="10"/>
                      <a:pt x="1769" y="27"/>
                    </a:cubicBezTo>
                    <a:lnTo>
                      <a:pt x="528" y="430"/>
                    </a:lnTo>
                    <a:cubicBezTo>
                      <a:pt x="280" y="492"/>
                      <a:pt x="0" y="709"/>
                      <a:pt x="62" y="988"/>
                    </a:cubicBezTo>
                    <a:cubicBezTo>
                      <a:pt x="129" y="1188"/>
                      <a:pt x="339" y="1277"/>
                      <a:pt x="532" y="1277"/>
                    </a:cubicBezTo>
                    <a:cubicBezTo>
                      <a:pt x="609" y="1277"/>
                      <a:pt x="683" y="1263"/>
                      <a:pt x="745" y="1236"/>
                    </a:cubicBezTo>
                    <a:lnTo>
                      <a:pt x="1986" y="864"/>
                    </a:lnTo>
                    <a:cubicBezTo>
                      <a:pt x="2203" y="771"/>
                      <a:pt x="2513" y="585"/>
                      <a:pt x="2420" y="306"/>
                    </a:cubicBezTo>
                    <a:cubicBezTo>
                      <a:pt x="2374" y="77"/>
                      <a:pt x="2160" y="0"/>
                      <a:pt x="19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 rot="-10594719">
                <a:off x="1152901" y="4685992"/>
                <a:ext cx="99397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26" extrusionOk="0">
                    <a:moveTo>
                      <a:pt x="785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25"/>
                      <a:pt x="435" y="625"/>
                    </a:cubicBezTo>
                    <a:lnTo>
                      <a:pt x="838" y="625"/>
                    </a:lnTo>
                    <a:cubicBezTo>
                      <a:pt x="1117" y="625"/>
                      <a:pt x="1365" y="532"/>
                      <a:pt x="1583" y="315"/>
                    </a:cubicBezTo>
                    <a:cubicBezTo>
                      <a:pt x="1707" y="98"/>
                      <a:pt x="1458" y="5"/>
                      <a:pt x="1272" y="5"/>
                    </a:cubicBezTo>
                    <a:lnTo>
                      <a:pt x="869" y="5"/>
                    </a:lnTo>
                    <a:cubicBezTo>
                      <a:pt x="841" y="2"/>
                      <a:pt x="812" y="0"/>
                      <a:pt x="7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 rot="-10594719">
                <a:off x="1100228" y="4854235"/>
                <a:ext cx="153608" cy="70337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1208" extrusionOk="0">
                    <a:moveTo>
                      <a:pt x="729" y="0"/>
                    </a:moveTo>
                    <a:cubicBezTo>
                      <a:pt x="520" y="0"/>
                      <a:pt x="320" y="76"/>
                      <a:pt x="156" y="240"/>
                    </a:cubicBezTo>
                    <a:cubicBezTo>
                      <a:pt x="0" y="426"/>
                      <a:pt x="62" y="736"/>
                      <a:pt x="311" y="798"/>
                    </a:cubicBezTo>
                    <a:lnTo>
                      <a:pt x="1675" y="1171"/>
                    </a:lnTo>
                    <a:cubicBezTo>
                      <a:pt x="1750" y="1195"/>
                      <a:pt x="1827" y="1207"/>
                      <a:pt x="1904" y="1207"/>
                    </a:cubicBezTo>
                    <a:cubicBezTo>
                      <a:pt x="2112" y="1207"/>
                      <a:pt x="2315" y="1121"/>
                      <a:pt x="2451" y="984"/>
                    </a:cubicBezTo>
                    <a:cubicBezTo>
                      <a:pt x="2637" y="798"/>
                      <a:pt x="2544" y="488"/>
                      <a:pt x="2296" y="426"/>
                    </a:cubicBezTo>
                    <a:lnTo>
                      <a:pt x="931" y="23"/>
                    </a:lnTo>
                    <a:cubicBezTo>
                      <a:pt x="863" y="8"/>
                      <a:pt x="796" y="0"/>
                      <a:pt x="7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 rot="-10594719">
                <a:off x="909141" y="4699932"/>
                <a:ext cx="84956" cy="50657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870" extrusionOk="0">
                    <a:moveTo>
                      <a:pt x="652" y="1"/>
                    </a:moveTo>
                    <a:cubicBezTo>
                      <a:pt x="342" y="1"/>
                      <a:pt x="93" y="187"/>
                      <a:pt x="31" y="466"/>
                    </a:cubicBezTo>
                    <a:cubicBezTo>
                      <a:pt x="0" y="745"/>
                      <a:pt x="310" y="838"/>
                      <a:pt x="559" y="838"/>
                    </a:cubicBezTo>
                    <a:lnTo>
                      <a:pt x="559" y="869"/>
                    </a:lnTo>
                    <a:lnTo>
                      <a:pt x="807" y="869"/>
                    </a:lnTo>
                    <a:cubicBezTo>
                      <a:pt x="1055" y="869"/>
                      <a:pt x="1396" y="652"/>
                      <a:pt x="1427" y="404"/>
                    </a:cubicBezTo>
                    <a:cubicBezTo>
                      <a:pt x="1458" y="125"/>
                      <a:pt x="1148" y="1"/>
                      <a:pt x="9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 rot="-10594719">
                <a:off x="661505" y="4790849"/>
                <a:ext cx="119253" cy="43961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755" extrusionOk="0">
                    <a:moveTo>
                      <a:pt x="775" y="1"/>
                    </a:moveTo>
                    <a:cubicBezTo>
                      <a:pt x="503" y="1"/>
                      <a:pt x="264" y="121"/>
                      <a:pt x="125" y="316"/>
                    </a:cubicBezTo>
                    <a:cubicBezTo>
                      <a:pt x="1" y="564"/>
                      <a:pt x="218" y="750"/>
                      <a:pt x="435" y="750"/>
                    </a:cubicBezTo>
                    <a:lnTo>
                      <a:pt x="1210" y="750"/>
                    </a:lnTo>
                    <a:cubicBezTo>
                      <a:pt x="1238" y="753"/>
                      <a:pt x="1267" y="755"/>
                      <a:pt x="1295" y="755"/>
                    </a:cubicBezTo>
                    <a:cubicBezTo>
                      <a:pt x="1545" y="755"/>
                      <a:pt x="1784" y="632"/>
                      <a:pt x="1924" y="409"/>
                    </a:cubicBezTo>
                    <a:cubicBezTo>
                      <a:pt x="2048" y="192"/>
                      <a:pt x="1831" y="6"/>
                      <a:pt x="1614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 rot="-10594719">
                <a:off x="716042" y="4640466"/>
                <a:ext cx="115642" cy="32548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559" extrusionOk="0">
                    <a:moveTo>
                      <a:pt x="1210" y="0"/>
                    </a:moveTo>
                    <a:cubicBezTo>
                      <a:pt x="838" y="0"/>
                      <a:pt x="0" y="559"/>
                      <a:pt x="776" y="559"/>
                    </a:cubicBezTo>
                    <a:cubicBezTo>
                      <a:pt x="1148" y="559"/>
                      <a:pt x="1985" y="0"/>
                      <a:pt x="1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 rot="-10594719">
                <a:off x="596313" y="4488004"/>
                <a:ext cx="97591" cy="45242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777" extrusionOk="0">
                    <a:moveTo>
                      <a:pt x="652" y="1"/>
                    </a:moveTo>
                    <a:cubicBezTo>
                      <a:pt x="404" y="1"/>
                      <a:pt x="63" y="187"/>
                      <a:pt x="32" y="435"/>
                    </a:cubicBezTo>
                    <a:cubicBezTo>
                      <a:pt x="1" y="683"/>
                      <a:pt x="342" y="776"/>
                      <a:pt x="528" y="776"/>
                    </a:cubicBezTo>
                    <a:lnTo>
                      <a:pt x="1024" y="776"/>
                    </a:lnTo>
                    <a:cubicBezTo>
                      <a:pt x="1272" y="776"/>
                      <a:pt x="1614" y="590"/>
                      <a:pt x="1645" y="342"/>
                    </a:cubicBezTo>
                    <a:cubicBezTo>
                      <a:pt x="1676" y="63"/>
                      <a:pt x="1365" y="1"/>
                      <a:pt x="11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 rot="-10594719">
                <a:off x="411673" y="4405110"/>
                <a:ext cx="113837" cy="32548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559" extrusionOk="0">
                    <a:moveTo>
                      <a:pt x="1210" y="1"/>
                    </a:moveTo>
                    <a:cubicBezTo>
                      <a:pt x="807" y="1"/>
                      <a:pt x="0" y="559"/>
                      <a:pt x="745" y="559"/>
                    </a:cubicBezTo>
                    <a:cubicBezTo>
                      <a:pt x="1148" y="559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 rot="-10594719">
                <a:off x="260348" y="4417234"/>
                <a:ext cx="95786" cy="45184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776" extrusionOk="0">
                    <a:moveTo>
                      <a:pt x="869" y="0"/>
                    </a:moveTo>
                    <a:cubicBezTo>
                      <a:pt x="248" y="0"/>
                      <a:pt x="0" y="776"/>
                      <a:pt x="776" y="776"/>
                    </a:cubicBezTo>
                    <a:cubicBezTo>
                      <a:pt x="1396" y="776"/>
                      <a:pt x="1644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 rot="-10594719">
                <a:off x="298549" y="4538806"/>
                <a:ext cx="92176" cy="3825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657" extrusionOk="0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56"/>
                      <a:pt x="466" y="656"/>
                    </a:cubicBezTo>
                    <a:lnTo>
                      <a:pt x="714" y="656"/>
                    </a:lnTo>
                    <a:cubicBezTo>
                      <a:pt x="993" y="656"/>
                      <a:pt x="1242" y="532"/>
                      <a:pt x="1459" y="346"/>
                    </a:cubicBezTo>
                    <a:cubicBezTo>
                      <a:pt x="1583" y="98"/>
                      <a:pt x="1335" y="5"/>
                      <a:pt x="1149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 rot="-10594719">
                <a:off x="400126" y="4620999"/>
                <a:ext cx="95786" cy="46989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807" extrusionOk="0">
                    <a:moveTo>
                      <a:pt x="869" y="0"/>
                    </a:moveTo>
                    <a:cubicBezTo>
                      <a:pt x="249" y="0"/>
                      <a:pt x="1" y="807"/>
                      <a:pt x="776" y="807"/>
                    </a:cubicBezTo>
                    <a:cubicBezTo>
                      <a:pt x="1397" y="807"/>
                      <a:pt x="1645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 rot="-10594719">
                <a:off x="569542" y="4609361"/>
                <a:ext cx="93981" cy="32548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559" extrusionOk="0">
                    <a:moveTo>
                      <a:pt x="900" y="0"/>
                    </a:moveTo>
                    <a:cubicBezTo>
                      <a:pt x="652" y="0"/>
                      <a:pt x="373" y="94"/>
                      <a:pt x="187" y="280"/>
                    </a:cubicBezTo>
                    <a:cubicBezTo>
                      <a:pt x="1" y="497"/>
                      <a:pt x="311" y="559"/>
                      <a:pt x="466" y="559"/>
                    </a:cubicBezTo>
                    <a:lnTo>
                      <a:pt x="714" y="559"/>
                    </a:lnTo>
                    <a:cubicBezTo>
                      <a:pt x="994" y="559"/>
                      <a:pt x="1242" y="466"/>
                      <a:pt x="1459" y="280"/>
                    </a:cubicBezTo>
                    <a:cubicBezTo>
                      <a:pt x="1614" y="63"/>
                      <a:pt x="1304" y="0"/>
                      <a:pt x="1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 rot="-10594719">
                <a:off x="262558" y="4750610"/>
                <a:ext cx="176259" cy="32781"/>
              </a:xfrm>
              <a:custGeom>
                <a:avLst/>
                <a:gdLst/>
                <a:ahLst/>
                <a:cxnLst/>
                <a:rect l="l" t="t" r="r" b="b"/>
                <a:pathLst>
                  <a:path w="3027" h="563" extrusionOk="0">
                    <a:moveTo>
                      <a:pt x="2121" y="1"/>
                    </a:moveTo>
                    <a:cubicBezTo>
                      <a:pt x="1644" y="1"/>
                      <a:pt x="1156" y="49"/>
                      <a:pt x="669" y="155"/>
                    </a:cubicBezTo>
                    <a:cubicBezTo>
                      <a:pt x="545" y="186"/>
                      <a:pt x="48" y="248"/>
                      <a:pt x="17" y="434"/>
                    </a:cubicBezTo>
                    <a:cubicBezTo>
                      <a:pt x="1" y="534"/>
                      <a:pt x="109" y="562"/>
                      <a:pt x="223" y="562"/>
                    </a:cubicBezTo>
                    <a:cubicBezTo>
                      <a:pt x="321" y="562"/>
                      <a:pt x="423" y="541"/>
                      <a:pt x="451" y="527"/>
                    </a:cubicBezTo>
                    <a:lnTo>
                      <a:pt x="482" y="527"/>
                    </a:lnTo>
                    <a:cubicBezTo>
                      <a:pt x="763" y="467"/>
                      <a:pt x="1069" y="433"/>
                      <a:pt x="1376" y="433"/>
                    </a:cubicBezTo>
                    <a:cubicBezTo>
                      <a:pt x="1545" y="433"/>
                      <a:pt x="1714" y="443"/>
                      <a:pt x="1878" y="465"/>
                    </a:cubicBezTo>
                    <a:cubicBezTo>
                      <a:pt x="1921" y="470"/>
                      <a:pt x="1964" y="473"/>
                      <a:pt x="2009" y="473"/>
                    </a:cubicBezTo>
                    <a:cubicBezTo>
                      <a:pt x="2221" y="473"/>
                      <a:pt x="2448" y="413"/>
                      <a:pt x="2654" y="310"/>
                    </a:cubicBezTo>
                    <a:cubicBezTo>
                      <a:pt x="2716" y="279"/>
                      <a:pt x="3026" y="62"/>
                      <a:pt x="2778" y="31"/>
                    </a:cubicBezTo>
                    <a:cubicBezTo>
                      <a:pt x="2562" y="11"/>
                      <a:pt x="2343" y="1"/>
                      <a:pt x="21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 rot="-10594719">
                <a:off x="61020" y="4723690"/>
                <a:ext cx="93981" cy="47047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808" extrusionOk="0">
                    <a:moveTo>
                      <a:pt x="869" y="1"/>
                    </a:moveTo>
                    <a:cubicBezTo>
                      <a:pt x="217" y="1"/>
                      <a:pt x="0" y="807"/>
                      <a:pt x="745" y="807"/>
                    </a:cubicBezTo>
                    <a:cubicBezTo>
                      <a:pt x="1396" y="807"/>
                      <a:pt x="1613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 rot="-10594719">
                <a:off x="-30399" y="4853917"/>
                <a:ext cx="124260" cy="31792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546" extrusionOk="0">
                    <a:moveTo>
                      <a:pt x="1850" y="1"/>
                    </a:moveTo>
                    <a:cubicBezTo>
                      <a:pt x="1808" y="1"/>
                      <a:pt x="1769" y="3"/>
                      <a:pt x="1746" y="3"/>
                    </a:cubicBezTo>
                    <a:lnTo>
                      <a:pt x="877" y="127"/>
                    </a:lnTo>
                    <a:cubicBezTo>
                      <a:pt x="598" y="127"/>
                      <a:pt x="350" y="220"/>
                      <a:pt x="133" y="375"/>
                    </a:cubicBezTo>
                    <a:cubicBezTo>
                      <a:pt x="1" y="507"/>
                      <a:pt x="134" y="545"/>
                      <a:pt x="256" y="545"/>
                    </a:cubicBezTo>
                    <a:cubicBezTo>
                      <a:pt x="306" y="545"/>
                      <a:pt x="354" y="539"/>
                      <a:pt x="381" y="530"/>
                    </a:cubicBezTo>
                    <a:lnTo>
                      <a:pt x="1250" y="406"/>
                    </a:lnTo>
                    <a:cubicBezTo>
                      <a:pt x="1529" y="406"/>
                      <a:pt x="1777" y="313"/>
                      <a:pt x="1994" y="158"/>
                    </a:cubicBezTo>
                    <a:cubicBezTo>
                      <a:pt x="2134" y="18"/>
                      <a:pt x="1977" y="1"/>
                      <a:pt x="18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 rot="-10594719">
                <a:off x="111684" y="4611706"/>
                <a:ext cx="130083" cy="31035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533" extrusionOk="0">
                    <a:moveTo>
                      <a:pt x="900" y="0"/>
                    </a:moveTo>
                    <a:cubicBezTo>
                      <a:pt x="621" y="0"/>
                      <a:pt x="373" y="93"/>
                      <a:pt x="155" y="279"/>
                    </a:cubicBezTo>
                    <a:cubicBezTo>
                      <a:pt x="0" y="496"/>
                      <a:pt x="311" y="528"/>
                      <a:pt x="435" y="528"/>
                    </a:cubicBezTo>
                    <a:lnTo>
                      <a:pt x="1303" y="528"/>
                    </a:lnTo>
                    <a:cubicBezTo>
                      <a:pt x="1332" y="531"/>
                      <a:pt x="1361" y="532"/>
                      <a:pt x="1390" y="532"/>
                    </a:cubicBezTo>
                    <a:cubicBezTo>
                      <a:pt x="1639" y="532"/>
                      <a:pt x="1881" y="415"/>
                      <a:pt x="2048" y="248"/>
                    </a:cubicBezTo>
                    <a:cubicBezTo>
                      <a:pt x="2234" y="62"/>
                      <a:pt x="1924" y="0"/>
                      <a:pt x="17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 rot="-10594719">
                <a:off x="86956" y="4479838"/>
                <a:ext cx="115701" cy="30743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528" extrusionOk="0">
                    <a:moveTo>
                      <a:pt x="1211" y="1"/>
                    </a:moveTo>
                    <a:cubicBezTo>
                      <a:pt x="869" y="1"/>
                      <a:pt x="1" y="528"/>
                      <a:pt x="745" y="528"/>
                    </a:cubicBezTo>
                    <a:cubicBezTo>
                      <a:pt x="1118" y="528"/>
                      <a:pt x="1986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 rot="-10594719">
                <a:off x="62376" y="4370819"/>
                <a:ext cx="90371" cy="41923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720" extrusionOk="0">
                    <a:moveTo>
                      <a:pt x="776" y="1"/>
                    </a:moveTo>
                    <a:cubicBezTo>
                      <a:pt x="509" y="1"/>
                      <a:pt x="292" y="121"/>
                      <a:pt x="125" y="316"/>
                    </a:cubicBezTo>
                    <a:cubicBezTo>
                      <a:pt x="0" y="564"/>
                      <a:pt x="218" y="719"/>
                      <a:pt x="435" y="719"/>
                    </a:cubicBezTo>
                    <a:lnTo>
                      <a:pt x="683" y="719"/>
                    </a:lnTo>
                    <a:cubicBezTo>
                      <a:pt x="962" y="719"/>
                      <a:pt x="1241" y="626"/>
                      <a:pt x="1427" y="378"/>
                    </a:cubicBezTo>
                    <a:cubicBezTo>
                      <a:pt x="1551" y="161"/>
                      <a:pt x="1303" y="6"/>
                      <a:pt x="1117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 rot="-10594719">
                <a:off x="-212795" y="4459478"/>
                <a:ext cx="93981" cy="50599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869" extrusionOk="0">
                    <a:moveTo>
                      <a:pt x="869" y="0"/>
                    </a:moveTo>
                    <a:cubicBezTo>
                      <a:pt x="217" y="0"/>
                      <a:pt x="0" y="869"/>
                      <a:pt x="776" y="869"/>
                    </a:cubicBezTo>
                    <a:cubicBezTo>
                      <a:pt x="1427" y="869"/>
                      <a:pt x="1613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 rot="-10594719">
                <a:off x="-145853" y="4541382"/>
                <a:ext cx="112032" cy="6958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1195" extrusionOk="0">
                    <a:moveTo>
                      <a:pt x="1447" y="1"/>
                    </a:moveTo>
                    <a:cubicBezTo>
                      <a:pt x="1214" y="1"/>
                      <a:pt x="989" y="70"/>
                      <a:pt x="807" y="225"/>
                    </a:cubicBezTo>
                    <a:lnTo>
                      <a:pt x="186" y="722"/>
                    </a:lnTo>
                    <a:cubicBezTo>
                      <a:pt x="0" y="877"/>
                      <a:pt x="93" y="1125"/>
                      <a:pt x="311" y="1187"/>
                    </a:cubicBezTo>
                    <a:cubicBezTo>
                      <a:pt x="356" y="1192"/>
                      <a:pt x="402" y="1195"/>
                      <a:pt x="448" y="1195"/>
                    </a:cubicBezTo>
                    <a:cubicBezTo>
                      <a:pt x="688" y="1195"/>
                      <a:pt x="935" y="1126"/>
                      <a:pt x="1117" y="970"/>
                    </a:cubicBezTo>
                    <a:lnTo>
                      <a:pt x="1086" y="970"/>
                    </a:lnTo>
                    <a:lnTo>
                      <a:pt x="1706" y="474"/>
                    </a:lnTo>
                    <a:cubicBezTo>
                      <a:pt x="1924" y="319"/>
                      <a:pt x="1799" y="70"/>
                      <a:pt x="1582" y="8"/>
                    </a:cubicBezTo>
                    <a:cubicBezTo>
                      <a:pt x="1537" y="3"/>
                      <a:pt x="1492" y="1"/>
                      <a:pt x="14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 rot="-10594719">
                <a:off x="-117570" y="4693484"/>
                <a:ext cx="106617" cy="28938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497" extrusionOk="0">
                    <a:moveTo>
                      <a:pt x="1272" y="0"/>
                    </a:moveTo>
                    <a:cubicBezTo>
                      <a:pt x="1024" y="0"/>
                      <a:pt x="0" y="496"/>
                      <a:pt x="527" y="496"/>
                    </a:cubicBezTo>
                    <a:cubicBezTo>
                      <a:pt x="807" y="496"/>
                      <a:pt x="1830" y="0"/>
                      <a:pt x="1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 rot="-10594719">
                <a:off x="-219900" y="4883379"/>
                <a:ext cx="128336" cy="46406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797" extrusionOk="0">
                    <a:moveTo>
                      <a:pt x="1893" y="0"/>
                    </a:moveTo>
                    <a:cubicBezTo>
                      <a:pt x="1750" y="0"/>
                      <a:pt x="1587" y="34"/>
                      <a:pt x="1521" y="51"/>
                    </a:cubicBezTo>
                    <a:lnTo>
                      <a:pt x="528" y="299"/>
                    </a:lnTo>
                    <a:cubicBezTo>
                      <a:pt x="404" y="361"/>
                      <a:pt x="1" y="485"/>
                      <a:pt x="32" y="671"/>
                    </a:cubicBezTo>
                    <a:cubicBezTo>
                      <a:pt x="46" y="768"/>
                      <a:pt x="151" y="797"/>
                      <a:pt x="272" y="797"/>
                    </a:cubicBezTo>
                    <a:cubicBezTo>
                      <a:pt x="423" y="797"/>
                      <a:pt x="600" y="751"/>
                      <a:pt x="652" y="733"/>
                    </a:cubicBezTo>
                    <a:lnTo>
                      <a:pt x="1645" y="485"/>
                    </a:lnTo>
                    <a:cubicBezTo>
                      <a:pt x="1769" y="454"/>
                      <a:pt x="2203" y="330"/>
                      <a:pt x="2141" y="113"/>
                    </a:cubicBezTo>
                    <a:cubicBezTo>
                      <a:pt x="2127" y="26"/>
                      <a:pt x="2018" y="0"/>
                      <a:pt x="1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 rot="-10594719">
                <a:off x="-435485" y="4915741"/>
                <a:ext cx="135557" cy="51705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888" extrusionOk="0">
                    <a:moveTo>
                      <a:pt x="743" y="1"/>
                    </a:moveTo>
                    <a:cubicBezTo>
                      <a:pt x="508" y="1"/>
                      <a:pt x="283" y="140"/>
                      <a:pt x="125" y="325"/>
                    </a:cubicBezTo>
                    <a:cubicBezTo>
                      <a:pt x="1" y="573"/>
                      <a:pt x="249" y="728"/>
                      <a:pt x="466" y="759"/>
                    </a:cubicBezTo>
                    <a:lnTo>
                      <a:pt x="1459" y="883"/>
                    </a:lnTo>
                    <a:cubicBezTo>
                      <a:pt x="1487" y="886"/>
                      <a:pt x="1516" y="888"/>
                      <a:pt x="1544" y="888"/>
                    </a:cubicBezTo>
                    <a:cubicBezTo>
                      <a:pt x="1794" y="888"/>
                      <a:pt x="2036" y="768"/>
                      <a:pt x="2203" y="573"/>
                    </a:cubicBezTo>
                    <a:cubicBezTo>
                      <a:pt x="2327" y="325"/>
                      <a:pt x="2079" y="170"/>
                      <a:pt x="1862" y="138"/>
                    </a:cubicBezTo>
                    <a:lnTo>
                      <a:pt x="870" y="14"/>
                    </a:lnTo>
                    <a:cubicBezTo>
                      <a:pt x="827" y="5"/>
                      <a:pt x="785" y="1"/>
                      <a:pt x="7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 rot="-10594719">
                <a:off x="-367530" y="4751000"/>
                <a:ext cx="106617" cy="44776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769" extrusionOk="0">
                    <a:moveTo>
                      <a:pt x="894" y="1"/>
                    </a:moveTo>
                    <a:cubicBezTo>
                      <a:pt x="693" y="1"/>
                      <a:pt x="501" y="59"/>
                      <a:pt x="342" y="149"/>
                    </a:cubicBezTo>
                    <a:cubicBezTo>
                      <a:pt x="187" y="242"/>
                      <a:pt x="1" y="398"/>
                      <a:pt x="218" y="491"/>
                    </a:cubicBezTo>
                    <a:lnTo>
                      <a:pt x="714" y="739"/>
                    </a:lnTo>
                    <a:cubicBezTo>
                      <a:pt x="793" y="758"/>
                      <a:pt x="874" y="769"/>
                      <a:pt x="957" y="769"/>
                    </a:cubicBezTo>
                    <a:cubicBezTo>
                      <a:pt x="1136" y="769"/>
                      <a:pt x="1320" y="721"/>
                      <a:pt x="1490" y="615"/>
                    </a:cubicBezTo>
                    <a:cubicBezTo>
                      <a:pt x="1614" y="553"/>
                      <a:pt x="1831" y="398"/>
                      <a:pt x="1614" y="273"/>
                    </a:cubicBezTo>
                    <a:lnTo>
                      <a:pt x="1117" y="25"/>
                    </a:lnTo>
                    <a:cubicBezTo>
                      <a:pt x="1043" y="9"/>
                      <a:pt x="968" y="1"/>
                      <a:pt x="8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 rot="-10594719">
                <a:off x="-335072" y="4573098"/>
                <a:ext cx="84956" cy="40060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688" extrusionOk="0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3"/>
                      <a:pt x="280" y="688"/>
                      <a:pt x="466" y="688"/>
                    </a:cubicBezTo>
                    <a:lnTo>
                      <a:pt x="590" y="688"/>
                    </a:lnTo>
                    <a:cubicBezTo>
                      <a:pt x="869" y="688"/>
                      <a:pt x="1117" y="595"/>
                      <a:pt x="1303" y="377"/>
                    </a:cubicBezTo>
                    <a:cubicBezTo>
                      <a:pt x="1459" y="129"/>
                      <a:pt x="1210" y="5"/>
                      <a:pt x="993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 rot="-10594719">
                <a:off x="-414983" y="4513806"/>
                <a:ext cx="77735" cy="47047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808" extrusionOk="0">
                    <a:moveTo>
                      <a:pt x="652" y="1"/>
                    </a:moveTo>
                    <a:cubicBezTo>
                      <a:pt x="435" y="1"/>
                      <a:pt x="63" y="187"/>
                      <a:pt x="32" y="466"/>
                    </a:cubicBezTo>
                    <a:cubicBezTo>
                      <a:pt x="1" y="714"/>
                      <a:pt x="342" y="807"/>
                      <a:pt x="559" y="807"/>
                    </a:cubicBezTo>
                    <a:lnTo>
                      <a:pt x="683" y="807"/>
                    </a:lnTo>
                    <a:cubicBezTo>
                      <a:pt x="900" y="807"/>
                      <a:pt x="1272" y="621"/>
                      <a:pt x="1303" y="342"/>
                    </a:cubicBezTo>
                    <a:cubicBezTo>
                      <a:pt x="1334" y="94"/>
                      <a:pt x="993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 rot="-10594719">
                <a:off x="-638248" y="4580252"/>
                <a:ext cx="83500" cy="47862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822" extrusionOk="0">
                    <a:moveTo>
                      <a:pt x="1017" y="0"/>
                    </a:moveTo>
                    <a:cubicBezTo>
                      <a:pt x="951" y="0"/>
                      <a:pt x="895" y="6"/>
                      <a:pt x="869" y="15"/>
                    </a:cubicBezTo>
                    <a:cubicBezTo>
                      <a:pt x="621" y="15"/>
                      <a:pt x="373" y="139"/>
                      <a:pt x="218" y="356"/>
                    </a:cubicBezTo>
                    <a:lnTo>
                      <a:pt x="94" y="604"/>
                    </a:lnTo>
                    <a:cubicBezTo>
                      <a:pt x="1" y="821"/>
                      <a:pt x="497" y="821"/>
                      <a:pt x="590" y="821"/>
                    </a:cubicBezTo>
                    <a:cubicBezTo>
                      <a:pt x="838" y="790"/>
                      <a:pt x="1087" y="666"/>
                      <a:pt x="1242" y="449"/>
                    </a:cubicBezTo>
                    <a:lnTo>
                      <a:pt x="1366" y="201"/>
                    </a:lnTo>
                    <a:cubicBezTo>
                      <a:pt x="1433" y="43"/>
                      <a:pt x="1190" y="0"/>
                      <a:pt x="10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 rot="-10594719">
                <a:off x="-500255" y="4633121"/>
                <a:ext cx="108422" cy="587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009" extrusionOk="0">
                    <a:moveTo>
                      <a:pt x="1326" y="0"/>
                    </a:moveTo>
                    <a:cubicBezTo>
                      <a:pt x="1187" y="0"/>
                      <a:pt x="1039" y="39"/>
                      <a:pt x="931" y="85"/>
                    </a:cubicBezTo>
                    <a:lnTo>
                      <a:pt x="434" y="333"/>
                    </a:lnTo>
                    <a:cubicBezTo>
                      <a:pt x="248" y="427"/>
                      <a:pt x="0" y="644"/>
                      <a:pt x="155" y="861"/>
                    </a:cubicBezTo>
                    <a:cubicBezTo>
                      <a:pt x="248" y="969"/>
                      <a:pt x="388" y="1008"/>
                      <a:pt x="531" y="1008"/>
                    </a:cubicBezTo>
                    <a:cubicBezTo>
                      <a:pt x="675" y="1008"/>
                      <a:pt x="822" y="969"/>
                      <a:pt x="931" y="923"/>
                    </a:cubicBezTo>
                    <a:lnTo>
                      <a:pt x="1427" y="675"/>
                    </a:lnTo>
                    <a:cubicBezTo>
                      <a:pt x="1582" y="582"/>
                      <a:pt x="1861" y="364"/>
                      <a:pt x="1675" y="147"/>
                    </a:cubicBezTo>
                    <a:cubicBezTo>
                      <a:pt x="1598" y="39"/>
                      <a:pt x="1466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 rot="-10594719">
                <a:off x="-591684" y="4775174"/>
                <a:ext cx="79541" cy="47687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819" extrusionOk="0">
                    <a:moveTo>
                      <a:pt x="909" y="1"/>
                    </a:moveTo>
                    <a:cubicBezTo>
                      <a:pt x="683" y="1"/>
                      <a:pt x="458" y="90"/>
                      <a:pt x="311" y="237"/>
                    </a:cubicBezTo>
                    <a:lnTo>
                      <a:pt x="186" y="361"/>
                    </a:lnTo>
                    <a:cubicBezTo>
                      <a:pt x="0" y="485"/>
                      <a:pt x="62" y="764"/>
                      <a:pt x="311" y="795"/>
                    </a:cubicBezTo>
                    <a:cubicBezTo>
                      <a:pt x="371" y="810"/>
                      <a:pt x="435" y="818"/>
                      <a:pt x="500" y="818"/>
                    </a:cubicBezTo>
                    <a:cubicBezTo>
                      <a:pt x="704" y="818"/>
                      <a:pt x="922" y="743"/>
                      <a:pt x="1086" y="578"/>
                    </a:cubicBezTo>
                    <a:lnTo>
                      <a:pt x="1210" y="454"/>
                    </a:lnTo>
                    <a:cubicBezTo>
                      <a:pt x="1365" y="330"/>
                      <a:pt x="1303" y="51"/>
                      <a:pt x="1086" y="20"/>
                    </a:cubicBezTo>
                    <a:cubicBezTo>
                      <a:pt x="1028" y="7"/>
                      <a:pt x="968" y="1"/>
                      <a:pt x="9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 rot="-10594719">
                <a:off x="-638440" y="4931436"/>
                <a:ext cx="149997" cy="31035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533" extrusionOk="0">
                    <a:moveTo>
                      <a:pt x="815" y="1"/>
                    </a:moveTo>
                    <a:cubicBezTo>
                      <a:pt x="570" y="1"/>
                      <a:pt x="351" y="118"/>
                      <a:pt x="156" y="285"/>
                    </a:cubicBezTo>
                    <a:cubicBezTo>
                      <a:pt x="1" y="502"/>
                      <a:pt x="280" y="533"/>
                      <a:pt x="435" y="533"/>
                    </a:cubicBezTo>
                    <a:lnTo>
                      <a:pt x="1676" y="533"/>
                    </a:lnTo>
                    <a:cubicBezTo>
                      <a:pt x="1955" y="533"/>
                      <a:pt x="2234" y="440"/>
                      <a:pt x="2452" y="253"/>
                    </a:cubicBezTo>
                    <a:cubicBezTo>
                      <a:pt x="2576" y="36"/>
                      <a:pt x="2296" y="5"/>
                      <a:pt x="2141" y="5"/>
                    </a:cubicBezTo>
                    <a:lnTo>
                      <a:pt x="901" y="5"/>
                    </a:lnTo>
                    <a:cubicBezTo>
                      <a:pt x="872" y="2"/>
                      <a:pt x="843" y="1"/>
                      <a:pt x="8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 rot="-10594719">
                <a:off x="-799362" y="4868291"/>
                <a:ext cx="115642" cy="30802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529" extrusionOk="0">
                    <a:moveTo>
                      <a:pt x="1241" y="1"/>
                    </a:moveTo>
                    <a:cubicBezTo>
                      <a:pt x="869" y="1"/>
                      <a:pt x="0" y="528"/>
                      <a:pt x="776" y="528"/>
                    </a:cubicBezTo>
                    <a:cubicBezTo>
                      <a:pt x="1117" y="528"/>
                      <a:pt x="1985" y="1"/>
                      <a:pt x="12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 rot="-10594719">
                <a:off x="-732763" y="4721604"/>
                <a:ext cx="113022" cy="51472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884" extrusionOk="0">
                    <a:moveTo>
                      <a:pt x="1487" y="0"/>
                    </a:moveTo>
                    <a:cubicBezTo>
                      <a:pt x="1452" y="0"/>
                      <a:pt x="1420" y="3"/>
                      <a:pt x="1391" y="7"/>
                    </a:cubicBezTo>
                    <a:lnTo>
                      <a:pt x="647" y="131"/>
                    </a:lnTo>
                    <a:cubicBezTo>
                      <a:pt x="399" y="162"/>
                      <a:pt x="58" y="286"/>
                      <a:pt x="27" y="566"/>
                    </a:cubicBezTo>
                    <a:cubicBezTo>
                      <a:pt x="0" y="803"/>
                      <a:pt x="242" y="883"/>
                      <a:pt x="429" y="883"/>
                    </a:cubicBezTo>
                    <a:cubicBezTo>
                      <a:pt x="463" y="883"/>
                      <a:pt x="495" y="881"/>
                      <a:pt x="523" y="876"/>
                    </a:cubicBezTo>
                    <a:lnTo>
                      <a:pt x="1267" y="752"/>
                    </a:lnTo>
                    <a:cubicBezTo>
                      <a:pt x="1515" y="721"/>
                      <a:pt x="1857" y="597"/>
                      <a:pt x="1888" y="317"/>
                    </a:cubicBezTo>
                    <a:cubicBezTo>
                      <a:pt x="1940" y="81"/>
                      <a:pt x="1680" y="0"/>
                      <a:pt x="14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 rot="-10594719">
                <a:off x="-778463" y="4637919"/>
                <a:ext cx="113837" cy="34354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590" extrusionOk="0">
                    <a:moveTo>
                      <a:pt x="1179" y="0"/>
                    </a:moveTo>
                    <a:cubicBezTo>
                      <a:pt x="807" y="0"/>
                      <a:pt x="0" y="590"/>
                      <a:pt x="745" y="590"/>
                    </a:cubicBezTo>
                    <a:cubicBezTo>
                      <a:pt x="1117" y="590"/>
                      <a:pt x="1954" y="0"/>
                      <a:pt x="1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2" name="Google Shape;122;p2"/>
          <p:cNvSpPr/>
          <p:nvPr/>
        </p:nvSpPr>
        <p:spPr>
          <a:xfrm>
            <a:off x="2704413" y="823175"/>
            <a:ext cx="378599" cy="316724"/>
          </a:xfrm>
          <a:custGeom>
            <a:avLst/>
            <a:gdLst/>
            <a:ahLst/>
            <a:cxnLst/>
            <a:rect l="l" t="t" r="r" b="b"/>
            <a:pathLst>
              <a:path w="11540" h="9654" extrusionOk="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"/>
          <p:cNvSpPr/>
          <p:nvPr/>
        </p:nvSpPr>
        <p:spPr>
          <a:xfrm>
            <a:off x="374525" y="3965675"/>
            <a:ext cx="288500" cy="241875"/>
          </a:xfrm>
          <a:custGeom>
            <a:avLst/>
            <a:gdLst/>
            <a:ahLst/>
            <a:cxnLst/>
            <a:rect l="l" t="t" r="r" b="b"/>
            <a:pathLst>
              <a:path w="11540" h="9675" extrusionOk="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2"/>
          <p:cNvGrpSpPr/>
          <p:nvPr/>
        </p:nvGrpSpPr>
        <p:grpSpPr>
          <a:xfrm rot="1244207">
            <a:off x="-372671" y="3628390"/>
            <a:ext cx="2662557" cy="2828651"/>
            <a:chOff x="4159600" y="887163"/>
            <a:chExt cx="1265600" cy="1344550"/>
          </a:xfrm>
        </p:grpSpPr>
        <p:sp>
          <p:nvSpPr>
            <p:cNvPr id="125" name="Google Shape;125;p2"/>
            <p:cNvSpPr/>
            <p:nvPr/>
          </p:nvSpPr>
          <p:spPr>
            <a:xfrm>
              <a:off x="4159600" y="887163"/>
              <a:ext cx="1265600" cy="1344550"/>
            </a:xfrm>
            <a:custGeom>
              <a:avLst/>
              <a:gdLst/>
              <a:ahLst/>
              <a:cxnLst/>
              <a:rect l="l" t="t" r="r" b="b"/>
              <a:pathLst>
                <a:path w="50624" h="53782" extrusionOk="0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735775" y="97803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695450" y="10268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665975" y="1081963"/>
              <a:ext cx="47350" cy="18625"/>
            </a:xfrm>
            <a:custGeom>
              <a:avLst/>
              <a:gdLst/>
              <a:ahLst/>
              <a:cxnLst/>
              <a:rect l="l" t="t" r="r" b="b"/>
              <a:pathLst>
                <a:path w="1894" h="745" extrusionOk="0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713300" y="113623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745850" y="1218438"/>
              <a:ext cx="48900" cy="14775"/>
            </a:xfrm>
            <a:custGeom>
              <a:avLst/>
              <a:gdLst/>
              <a:ahLst/>
              <a:cxnLst/>
              <a:rect l="l" t="t" r="r" b="b"/>
              <a:pathLst>
                <a:path w="1956" h="591" extrusionOk="0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675300" y="1188963"/>
              <a:ext cx="48875" cy="13225"/>
            </a:xfrm>
            <a:custGeom>
              <a:avLst/>
              <a:gdLst/>
              <a:ahLst/>
              <a:cxnLst/>
              <a:rect l="l" t="t" r="r" b="b"/>
              <a:pathLst>
                <a:path w="1955" h="529" extrusionOk="0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790050" y="1182613"/>
              <a:ext cx="27950" cy="15700"/>
            </a:xfrm>
            <a:custGeom>
              <a:avLst/>
              <a:gdLst/>
              <a:ahLst/>
              <a:cxnLst/>
              <a:rect l="l" t="t" r="r" b="b"/>
              <a:pathLst>
                <a:path w="1118" h="628" extrusionOk="0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759825" y="1112213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745850" y="1033113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835825" y="1085838"/>
              <a:ext cx="44225" cy="10875"/>
            </a:xfrm>
            <a:custGeom>
              <a:avLst/>
              <a:gdLst/>
              <a:ahLst/>
              <a:cxnLst/>
              <a:rect l="l" t="t" r="r" b="b"/>
              <a:pathLst>
                <a:path w="1769" h="435" extrusionOk="0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823400" y="1141663"/>
              <a:ext cx="48900" cy="13225"/>
            </a:xfrm>
            <a:custGeom>
              <a:avLst/>
              <a:gdLst/>
              <a:ahLst/>
              <a:cxnLst/>
              <a:rect l="l" t="t" r="r" b="b"/>
              <a:pathLst>
                <a:path w="1956" h="529" extrusionOk="0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817200" y="10199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793950" y="941588"/>
              <a:ext cx="39575" cy="22525"/>
            </a:xfrm>
            <a:custGeom>
              <a:avLst/>
              <a:gdLst/>
              <a:ahLst/>
              <a:cxnLst/>
              <a:rect l="l" t="t" r="r" b="b"/>
              <a:pathLst>
                <a:path w="1583" h="901" extrusionOk="0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736550" y="933063"/>
              <a:ext cx="48100" cy="19425"/>
            </a:xfrm>
            <a:custGeom>
              <a:avLst/>
              <a:gdLst/>
              <a:ahLst/>
              <a:cxnLst/>
              <a:rect l="l" t="t" r="r" b="b"/>
              <a:pathLst>
                <a:path w="1924" h="777" extrusionOk="0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797050" y="130141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7730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849000" y="1418513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797050" y="146271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666750" y="1428588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605500" y="1475138"/>
              <a:ext cx="40350" cy="20175"/>
            </a:xfrm>
            <a:custGeom>
              <a:avLst/>
              <a:gdLst/>
              <a:ahLst/>
              <a:cxnLst/>
              <a:rect l="l" t="t" r="r" b="b"/>
              <a:pathLst>
                <a:path w="1614" h="807" extrusionOk="0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523300" y="1526313"/>
              <a:ext cx="49650" cy="12425"/>
            </a:xfrm>
            <a:custGeom>
              <a:avLst/>
              <a:gdLst/>
              <a:ahLst/>
              <a:cxnLst/>
              <a:rect l="l" t="t" r="r" b="b"/>
              <a:pathLst>
                <a:path w="1986" h="497" extrusionOk="0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420150" y="14914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325550" y="138516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386800" y="14379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489950" y="1434813"/>
              <a:ext cx="48875" cy="19400"/>
            </a:xfrm>
            <a:custGeom>
              <a:avLst/>
              <a:gdLst/>
              <a:ahLst/>
              <a:cxnLst/>
              <a:rect l="l" t="t" r="r" b="b"/>
              <a:pathLst>
                <a:path w="1955" h="776" extrusionOk="0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4124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390700" y="135106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480650" y="1385163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614800" y="154026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665200" y="15953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699325" y="148366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773775" y="1538713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708625" y="15317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847450" y="1533288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4893975" y="1486763"/>
              <a:ext cx="48875" cy="17075"/>
            </a:xfrm>
            <a:custGeom>
              <a:avLst/>
              <a:gdLst/>
              <a:ahLst/>
              <a:cxnLst/>
              <a:rect l="l" t="t" r="r" b="b"/>
              <a:pathLst>
                <a:path w="1955" h="683" extrusionOk="0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935075" y="153948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5052175" y="1534063"/>
              <a:ext cx="48875" cy="16300"/>
            </a:xfrm>
            <a:custGeom>
              <a:avLst/>
              <a:gdLst/>
              <a:ahLst/>
              <a:cxnLst/>
              <a:rect l="l" t="t" r="r" b="b"/>
              <a:pathLst>
                <a:path w="1955" h="652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990125" y="1492963"/>
              <a:ext cx="45800" cy="11650"/>
            </a:xfrm>
            <a:custGeom>
              <a:avLst/>
              <a:gdLst/>
              <a:ahLst/>
              <a:cxnLst/>
              <a:rect l="l" t="t" r="r" b="b"/>
              <a:pathLst>
                <a:path w="1832" h="466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147550" y="15014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080100" y="1468138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047525" y="1438688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082425" y="13432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5102575" y="1403788"/>
              <a:ext cx="49650" cy="13975"/>
            </a:xfrm>
            <a:custGeom>
              <a:avLst/>
              <a:gdLst/>
              <a:ahLst/>
              <a:cxnLst/>
              <a:rect l="l" t="t" r="r" b="b"/>
              <a:pathLst>
                <a:path w="1986" h="559" extrusionOk="0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5170825" y="142238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5211150" y="1368113"/>
              <a:ext cx="47325" cy="17850"/>
            </a:xfrm>
            <a:custGeom>
              <a:avLst/>
              <a:gdLst/>
              <a:ahLst/>
              <a:cxnLst/>
              <a:rect l="l" t="t" r="r" b="b"/>
              <a:pathLst>
                <a:path w="1893" h="714" extrusionOk="0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144450" y="13432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170050" y="13091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761375" y="1715538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726475" y="166123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748950" y="1626338"/>
              <a:ext cx="49675" cy="14000"/>
            </a:xfrm>
            <a:custGeom>
              <a:avLst/>
              <a:gdLst/>
              <a:ahLst/>
              <a:cxnLst/>
              <a:rect l="l" t="t" r="r" b="b"/>
              <a:pathLst>
                <a:path w="1987" h="560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823400" y="1627113"/>
              <a:ext cx="48900" cy="12450"/>
            </a:xfrm>
            <a:custGeom>
              <a:avLst/>
              <a:gdLst/>
              <a:ahLst/>
              <a:cxnLst/>
              <a:rect l="l" t="t" r="r" b="b"/>
              <a:pathLst>
                <a:path w="1956" h="498" extrusionOk="0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826500" y="1686063"/>
              <a:ext cx="48900" cy="15525"/>
            </a:xfrm>
            <a:custGeom>
              <a:avLst/>
              <a:gdLst/>
              <a:ahLst/>
              <a:cxnLst/>
              <a:rect l="l" t="t" r="r" b="b"/>
              <a:pathLst>
                <a:path w="1956" h="621" extrusionOk="0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853650" y="1797738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736550" y="1811688"/>
              <a:ext cx="48100" cy="19400"/>
            </a:xfrm>
            <a:custGeom>
              <a:avLst/>
              <a:gdLst/>
              <a:ahLst/>
              <a:cxnLst/>
              <a:rect l="l" t="t" r="r" b="b"/>
              <a:pathLst>
                <a:path w="1924" h="776" extrusionOk="0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709400" y="1769813"/>
              <a:ext cx="48125" cy="16300"/>
            </a:xfrm>
            <a:custGeom>
              <a:avLst/>
              <a:gdLst/>
              <a:ahLst/>
              <a:cxnLst/>
              <a:rect l="l" t="t" r="r" b="b"/>
              <a:pathLst>
                <a:path w="1925" h="652" extrusionOk="0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789275" y="177368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614800" y="1852788"/>
              <a:ext cx="48100" cy="18625"/>
            </a:xfrm>
            <a:custGeom>
              <a:avLst/>
              <a:gdLst/>
              <a:ahLst/>
              <a:cxnLst/>
              <a:rect l="l" t="t" r="r" b="b"/>
              <a:pathLst>
                <a:path w="1924" h="745" extrusionOk="0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577575" y="17907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478325" y="183651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523300" y="1889238"/>
              <a:ext cx="49650" cy="13200"/>
            </a:xfrm>
            <a:custGeom>
              <a:avLst/>
              <a:gdLst/>
              <a:ahLst/>
              <a:cxnLst/>
              <a:rect l="l" t="t" r="r" b="b"/>
              <a:pathLst>
                <a:path w="1986" h="528" extrusionOk="0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406200" y="188303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296850" y="1914038"/>
              <a:ext cx="45000" cy="10900"/>
            </a:xfrm>
            <a:custGeom>
              <a:avLst/>
              <a:gdLst/>
              <a:ahLst/>
              <a:cxnLst/>
              <a:rect l="l" t="t" r="r" b="b"/>
              <a:pathLst>
                <a:path w="1800" h="436" extrusionOk="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226275" y="1896988"/>
              <a:ext cx="45025" cy="10875"/>
            </a:xfrm>
            <a:custGeom>
              <a:avLst/>
              <a:gdLst/>
              <a:ahLst/>
              <a:cxnLst/>
              <a:rect l="l" t="t" r="r" b="b"/>
              <a:pathLst>
                <a:path w="1801" h="435" extrusionOk="0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4203800" y="184116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278250" y="1868288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347250" y="1849688"/>
              <a:ext cx="45025" cy="11650"/>
            </a:xfrm>
            <a:custGeom>
              <a:avLst/>
              <a:gdLst/>
              <a:ahLst/>
              <a:cxnLst/>
              <a:rect l="l" t="t" r="r" b="b"/>
              <a:pathLst>
                <a:path w="1801" h="466" extrusionOk="0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279025" y="182176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267375" y="1777563"/>
              <a:ext cx="49675" cy="13975"/>
            </a:xfrm>
            <a:custGeom>
              <a:avLst/>
              <a:gdLst/>
              <a:ahLst/>
              <a:cxnLst/>
              <a:rect l="l" t="t" r="r" b="b"/>
              <a:pathLst>
                <a:path w="1987" h="559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380600" y="177911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466675" y="1789188"/>
              <a:ext cx="48900" cy="17100"/>
            </a:xfrm>
            <a:custGeom>
              <a:avLst/>
              <a:gdLst/>
              <a:ahLst/>
              <a:cxnLst/>
              <a:rect l="l" t="t" r="r" b="b"/>
              <a:pathLst>
                <a:path w="1956" h="684" extrusionOk="0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412400" y="18310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500025" y="1963688"/>
              <a:ext cx="48875" cy="12425"/>
            </a:xfrm>
            <a:custGeom>
              <a:avLst/>
              <a:gdLst/>
              <a:ahLst/>
              <a:cxnLst/>
              <a:rect l="l" t="t" r="r" b="b"/>
              <a:pathLst>
                <a:path w="1955" h="497" extrusionOk="0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376725" y="195281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432575" y="1948163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634975" y="194118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548100" y="1961363"/>
              <a:ext cx="47350" cy="17075"/>
            </a:xfrm>
            <a:custGeom>
              <a:avLst/>
              <a:gdLst/>
              <a:ahLst/>
              <a:cxnLst/>
              <a:rect l="l" t="t" r="r" b="b"/>
              <a:pathLst>
                <a:path w="1894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712525" y="1913263"/>
              <a:ext cx="48875" cy="12450"/>
            </a:xfrm>
            <a:custGeom>
              <a:avLst/>
              <a:gdLst/>
              <a:ahLst/>
              <a:cxnLst/>
              <a:rect l="l" t="t" r="r" b="b"/>
              <a:pathLst>
                <a:path w="1955" h="498" extrusionOk="0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689250" y="198383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755950" y="200013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662875" y="203733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692350" y="208001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783850" y="21110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719500" y="2147463"/>
              <a:ext cx="48100" cy="15550"/>
            </a:xfrm>
            <a:custGeom>
              <a:avLst/>
              <a:gdLst/>
              <a:ahLst/>
              <a:cxnLst/>
              <a:rect l="l" t="t" r="r" b="b"/>
              <a:pathLst>
                <a:path w="1924" h="622" extrusionOk="0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4766025" y="2066813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774550" y="1948938"/>
              <a:ext cx="40350" cy="21750"/>
            </a:xfrm>
            <a:custGeom>
              <a:avLst/>
              <a:gdLst/>
              <a:ahLst/>
              <a:cxnLst/>
              <a:rect l="l" t="t" r="r" b="b"/>
              <a:pathLst>
                <a:path w="1614" h="870" extrusionOk="0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806350" y="186208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918025" y="1922588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854425" y="195048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842025" y="1910938"/>
              <a:ext cx="45000" cy="10125"/>
            </a:xfrm>
            <a:custGeom>
              <a:avLst/>
              <a:gdLst/>
              <a:ahLst/>
              <a:cxnLst/>
              <a:rect l="l" t="t" r="r" b="b"/>
              <a:pathLst>
                <a:path w="1800" h="405" extrusionOk="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921125" y="1854338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008750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968425" y="196911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039000" y="1976863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5130500" y="1949713"/>
              <a:ext cx="41125" cy="20200"/>
            </a:xfrm>
            <a:custGeom>
              <a:avLst/>
              <a:gdLst/>
              <a:ahLst/>
              <a:cxnLst/>
              <a:rect l="l" t="t" r="r" b="b"/>
              <a:pathLst>
                <a:path w="1645" h="808" extrusionOk="0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5066125" y="1914038"/>
              <a:ext cx="48125" cy="17100"/>
            </a:xfrm>
            <a:custGeom>
              <a:avLst/>
              <a:gdLst/>
              <a:ahLst/>
              <a:cxnLst/>
              <a:rect l="l" t="t" r="r" b="b"/>
              <a:pathLst>
                <a:path w="1925" h="684" extrusionOk="0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116550" y="18605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5188650" y="1829513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237525" y="1794613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303425" y="180626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5346075" y="1843488"/>
              <a:ext cx="47325" cy="17075"/>
            </a:xfrm>
            <a:custGeom>
              <a:avLst/>
              <a:gdLst/>
              <a:ahLst/>
              <a:cxnLst/>
              <a:rect l="l" t="t" r="r" b="b"/>
              <a:pathLst>
                <a:path w="1893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5274750" y="19016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5208050" y="196058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5159975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5254575" y="1852013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30;p2"/>
          <p:cNvSpPr/>
          <p:nvPr/>
        </p:nvSpPr>
        <p:spPr>
          <a:xfrm>
            <a:off x="3386474" y="4207551"/>
            <a:ext cx="1735861" cy="1552202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"/>
          <p:cNvSpPr/>
          <p:nvPr/>
        </p:nvSpPr>
        <p:spPr>
          <a:xfrm>
            <a:off x="4614075" y="3790830"/>
            <a:ext cx="378603" cy="315912"/>
          </a:xfrm>
          <a:custGeom>
            <a:avLst/>
            <a:gdLst/>
            <a:ahLst/>
            <a:cxnLst/>
            <a:rect l="l" t="t" r="r" b="b"/>
            <a:pathLst>
              <a:path w="11571" h="9655" extrusionOk="0">
                <a:moveTo>
                  <a:pt x="5435" y="1"/>
                </a:moveTo>
                <a:cubicBezTo>
                  <a:pt x="4747" y="1"/>
                  <a:pt x="4054" y="115"/>
                  <a:pt x="3382" y="346"/>
                </a:cubicBezTo>
                <a:lnTo>
                  <a:pt x="3719" y="273"/>
                </a:lnTo>
                <a:lnTo>
                  <a:pt x="3719" y="273"/>
                </a:lnTo>
                <a:cubicBezTo>
                  <a:pt x="2253" y="703"/>
                  <a:pt x="929" y="1720"/>
                  <a:pt x="404" y="3137"/>
                </a:cubicBezTo>
                <a:cubicBezTo>
                  <a:pt x="1" y="4316"/>
                  <a:pt x="94" y="5619"/>
                  <a:pt x="714" y="6705"/>
                </a:cubicBezTo>
                <a:cubicBezTo>
                  <a:pt x="1303" y="7790"/>
                  <a:pt x="2234" y="8628"/>
                  <a:pt x="3382" y="9124"/>
                </a:cubicBezTo>
                <a:cubicBezTo>
                  <a:pt x="4160" y="9476"/>
                  <a:pt x="5019" y="9654"/>
                  <a:pt x="5873" y="9654"/>
                </a:cubicBezTo>
                <a:cubicBezTo>
                  <a:pt x="7130" y="9654"/>
                  <a:pt x="8377" y="9267"/>
                  <a:pt x="9337" y="8473"/>
                </a:cubicBezTo>
                <a:cubicBezTo>
                  <a:pt x="10950" y="7139"/>
                  <a:pt x="11571" y="4595"/>
                  <a:pt x="10547" y="2765"/>
                </a:cubicBezTo>
                <a:cubicBezTo>
                  <a:pt x="10206" y="2207"/>
                  <a:pt x="9741" y="1680"/>
                  <a:pt x="9213" y="1276"/>
                </a:cubicBezTo>
                <a:cubicBezTo>
                  <a:pt x="8105" y="435"/>
                  <a:pt x="6780" y="1"/>
                  <a:pt x="543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" name="Google Shape;232;p2"/>
          <p:cNvGrpSpPr/>
          <p:nvPr/>
        </p:nvGrpSpPr>
        <p:grpSpPr>
          <a:xfrm rot="3920554">
            <a:off x="-179243" y="1935436"/>
            <a:ext cx="1063055" cy="1875071"/>
            <a:chOff x="2797700" y="3217325"/>
            <a:chExt cx="682725" cy="1204225"/>
          </a:xfrm>
        </p:grpSpPr>
        <p:sp>
          <p:nvSpPr>
            <p:cNvPr id="233" name="Google Shape;233;p2"/>
            <p:cNvSpPr/>
            <p:nvPr/>
          </p:nvSpPr>
          <p:spPr>
            <a:xfrm>
              <a:off x="2797700" y="3824925"/>
              <a:ext cx="500825" cy="451000"/>
            </a:xfrm>
            <a:custGeom>
              <a:avLst/>
              <a:gdLst/>
              <a:ahLst/>
              <a:cxnLst/>
              <a:rect l="l" t="t" r="r" b="b"/>
              <a:pathLst>
                <a:path w="20033" h="18040" extrusionOk="0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2799200" y="3824650"/>
              <a:ext cx="633925" cy="527825"/>
            </a:xfrm>
            <a:custGeom>
              <a:avLst/>
              <a:gdLst/>
              <a:ahLst/>
              <a:cxnLst/>
              <a:rect l="l" t="t" r="r" b="b"/>
              <a:pathLst>
                <a:path w="25357" h="21113" extrusionOk="0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3258625" y="3484850"/>
              <a:ext cx="221800" cy="706250"/>
            </a:xfrm>
            <a:custGeom>
              <a:avLst/>
              <a:gdLst/>
              <a:ahLst/>
              <a:cxnLst/>
              <a:rect l="l" t="t" r="r" b="b"/>
              <a:pathLst>
                <a:path w="8872" h="28250" extrusionOk="0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3342800" y="3512850"/>
              <a:ext cx="102725" cy="837725"/>
            </a:xfrm>
            <a:custGeom>
              <a:avLst/>
              <a:gdLst/>
              <a:ahLst/>
              <a:cxnLst/>
              <a:rect l="l" t="t" r="r" b="b"/>
              <a:pathLst>
                <a:path w="4109" h="33509" extrusionOk="0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3139775" y="3858825"/>
              <a:ext cx="334875" cy="562725"/>
            </a:xfrm>
            <a:custGeom>
              <a:avLst/>
              <a:gdLst/>
              <a:ahLst/>
              <a:cxnLst/>
              <a:rect l="l" t="t" r="r" b="b"/>
              <a:pathLst>
                <a:path w="13395" h="22509" extrusionOk="0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2926700" y="3217325"/>
              <a:ext cx="246850" cy="708075"/>
            </a:xfrm>
            <a:custGeom>
              <a:avLst/>
              <a:gdLst/>
              <a:ahLst/>
              <a:cxnLst/>
              <a:rect l="l" t="t" r="r" b="b"/>
              <a:pathLst>
                <a:path w="9874" h="28323" extrusionOk="0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2975275" y="3249325"/>
              <a:ext cx="199675" cy="674700"/>
            </a:xfrm>
            <a:custGeom>
              <a:avLst/>
              <a:gdLst/>
              <a:ahLst/>
              <a:cxnLst/>
              <a:rect l="l" t="t" r="r" b="b"/>
              <a:pathLst>
                <a:path w="7987" h="26988" extrusionOk="0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2"/>
          <p:cNvGrpSpPr/>
          <p:nvPr/>
        </p:nvGrpSpPr>
        <p:grpSpPr>
          <a:xfrm rot="9764690">
            <a:off x="3560732" y="-1783669"/>
            <a:ext cx="1546779" cy="2481535"/>
            <a:chOff x="2402100" y="3854125"/>
            <a:chExt cx="435600" cy="698825"/>
          </a:xfrm>
        </p:grpSpPr>
        <p:sp>
          <p:nvSpPr>
            <p:cNvPr id="241" name="Google Shape;241;p2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" name="Google Shape;254;p2"/>
          <p:cNvSpPr/>
          <p:nvPr/>
        </p:nvSpPr>
        <p:spPr>
          <a:xfrm rot="10673898">
            <a:off x="2204422" y="-744575"/>
            <a:ext cx="1468370" cy="1312998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" name="Google Shape;255;p2"/>
          <p:cNvGrpSpPr/>
          <p:nvPr/>
        </p:nvGrpSpPr>
        <p:grpSpPr>
          <a:xfrm rot="-6923304">
            <a:off x="7577465" y="-582491"/>
            <a:ext cx="2662542" cy="2828636"/>
            <a:chOff x="4159600" y="887163"/>
            <a:chExt cx="1265600" cy="1344550"/>
          </a:xfrm>
        </p:grpSpPr>
        <p:sp>
          <p:nvSpPr>
            <p:cNvPr id="256" name="Google Shape;256;p2"/>
            <p:cNvSpPr/>
            <p:nvPr/>
          </p:nvSpPr>
          <p:spPr>
            <a:xfrm>
              <a:off x="4159600" y="887163"/>
              <a:ext cx="1265600" cy="1344550"/>
            </a:xfrm>
            <a:custGeom>
              <a:avLst/>
              <a:gdLst/>
              <a:ahLst/>
              <a:cxnLst/>
              <a:rect l="l" t="t" r="r" b="b"/>
              <a:pathLst>
                <a:path w="50624" h="53782" extrusionOk="0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735775" y="97803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4695450" y="10268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665975" y="1081963"/>
              <a:ext cx="47350" cy="18625"/>
            </a:xfrm>
            <a:custGeom>
              <a:avLst/>
              <a:gdLst/>
              <a:ahLst/>
              <a:cxnLst/>
              <a:rect l="l" t="t" r="r" b="b"/>
              <a:pathLst>
                <a:path w="1894" h="745" extrusionOk="0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4713300" y="113623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745850" y="1218438"/>
              <a:ext cx="48900" cy="14775"/>
            </a:xfrm>
            <a:custGeom>
              <a:avLst/>
              <a:gdLst/>
              <a:ahLst/>
              <a:cxnLst/>
              <a:rect l="l" t="t" r="r" b="b"/>
              <a:pathLst>
                <a:path w="1956" h="591" extrusionOk="0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4675300" y="1188963"/>
              <a:ext cx="48875" cy="13225"/>
            </a:xfrm>
            <a:custGeom>
              <a:avLst/>
              <a:gdLst/>
              <a:ahLst/>
              <a:cxnLst/>
              <a:rect l="l" t="t" r="r" b="b"/>
              <a:pathLst>
                <a:path w="1955" h="529" extrusionOk="0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4790050" y="1182613"/>
              <a:ext cx="27950" cy="15700"/>
            </a:xfrm>
            <a:custGeom>
              <a:avLst/>
              <a:gdLst/>
              <a:ahLst/>
              <a:cxnLst/>
              <a:rect l="l" t="t" r="r" b="b"/>
              <a:pathLst>
                <a:path w="1118" h="628" extrusionOk="0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4759825" y="1112213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745850" y="1033113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4835825" y="1085838"/>
              <a:ext cx="44225" cy="10875"/>
            </a:xfrm>
            <a:custGeom>
              <a:avLst/>
              <a:gdLst/>
              <a:ahLst/>
              <a:cxnLst/>
              <a:rect l="l" t="t" r="r" b="b"/>
              <a:pathLst>
                <a:path w="1769" h="435" extrusionOk="0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4823400" y="1141663"/>
              <a:ext cx="48900" cy="13225"/>
            </a:xfrm>
            <a:custGeom>
              <a:avLst/>
              <a:gdLst/>
              <a:ahLst/>
              <a:cxnLst/>
              <a:rect l="l" t="t" r="r" b="b"/>
              <a:pathLst>
                <a:path w="1956" h="529" extrusionOk="0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4817200" y="10199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4793950" y="941588"/>
              <a:ext cx="39575" cy="22525"/>
            </a:xfrm>
            <a:custGeom>
              <a:avLst/>
              <a:gdLst/>
              <a:ahLst/>
              <a:cxnLst/>
              <a:rect l="l" t="t" r="r" b="b"/>
              <a:pathLst>
                <a:path w="1583" h="901" extrusionOk="0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4736550" y="933063"/>
              <a:ext cx="48100" cy="19425"/>
            </a:xfrm>
            <a:custGeom>
              <a:avLst/>
              <a:gdLst/>
              <a:ahLst/>
              <a:cxnLst/>
              <a:rect l="l" t="t" r="r" b="b"/>
              <a:pathLst>
                <a:path w="1924" h="777" extrusionOk="0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4797050" y="130141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47730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4849000" y="1418513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4797050" y="146271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4666750" y="1428588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4605500" y="1475138"/>
              <a:ext cx="40350" cy="20175"/>
            </a:xfrm>
            <a:custGeom>
              <a:avLst/>
              <a:gdLst/>
              <a:ahLst/>
              <a:cxnLst/>
              <a:rect l="l" t="t" r="r" b="b"/>
              <a:pathLst>
                <a:path w="1614" h="807" extrusionOk="0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4523300" y="1526313"/>
              <a:ext cx="49650" cy="12425"/>
            </a:xfrm>
            <a:custGeom>
              <a:avLst/>
              <a:gdLst/>
              <a:ahLst/>
              <a:cxnLst/>
              <a:rect l="l" t="t" r="r" b="b"/>
              <a:pathLst>
                <a:path w="1986" h="497" extrusionOk="0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4420150" y="14914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325550" y="138516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386800" y="14379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4489950" y="1434813"/>
              <a:ext cx="48875" cy="19400"/>
            </a:xfrm>
            <a:custGeom>
              <a:avLst/>
              <a:gdLst/>
              <a:ahLst/>
              <a:cxnLst/>
              <a:rect l="l" t="t" r="r" b="b"/>
              <a:pathLst>
                <a:path w="1955" h="776" extrusionOk="0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44124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4390700" y="135106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4480650" y="1385163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4614800" y="154026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4665200" y="15953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4699325" y="148366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4773775" y="1538713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4708625" y="15317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4847450" y="1533288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4893975" y="1486763"/>
              <a:ext cx="48875" cy="17075"/>
            </a:xfrm>
            <a:custGeom>
              <a:avLst/>
              <a:gdLst/>
              <a:ahLst/>
              <a:cxnLst/>
              <a:rect l="l" t="t" r="r" b="b"/>
              <a:pathLst>
                <a:path w="1955" h="683" extrusionOk="0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4935075" y="153948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5052175" y="1534063"/>
              <a:ext cx="48875" cy="16300"/>
            </a:xfrm>
            <a:custGeom>
              <a:avLst/>
              <a:gdLst/>
              <a:ahLst/>
              <a:cxnLst/>
              <a:rect l="l" t="t" r="r" b="b"/>
              <a:pathLst>
                <a:path w="1955" h="652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4990125" y="1492963"/>
              <a:ext cx="45800" cy="11650"/>
            </a:xfrm>
            <a:custGeom>
              <a:avLst/>
              <a:gdLst/>
              <a:ahLst/>
              <a:cxnLst/>
              <a:rect l="l" t="t" r="r" b="b"/>
              <a:pathLst>
                <a:path w="1832" h="466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5147550" y="15014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080100" y="1468138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5047525" y="1438688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5082425" y="13432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5102575" y="1403788"/>
              <a:ext cx="49650" cy="13975"/>
            </a:xfrm>
            <a:custGeom>
              <a:avLst/>
              <a:gdLst/>
              <a:ahLst/>
              <a:cxnLst/>
              <a:rect l="l" t="t" r="r" b="b"/>
              <a:pathLst>
                <a:path w="1986" h="559" extrusionOk="0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5170825" y="142238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211150" y="1368113"/>
              <a:ext cx="47325" cy="17850"/>
            </a:xfrm>
            <a:custGeom>
              <a:avLst/>
              <a:gdLst/>
              <a:ahLst/>
              <a:cxnLst/>
              <a:rect l="l" t="t" r="r" b="b"/>
              <a:pathLst>
                <a:path w="1893" h="714" extrusionOk="0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5144450" y="13432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5170050" y="13091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761375" y="1715538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726475" y="166123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748950" y="1626338"/>
              <a:ext cx="49675" cy="14000"/>
            </a:xfrm>
            <a:custGeom>
              <a:avLst/>
              <a:gdLst/>
              <a:ahLst/>
              <a:cxnLst/>
              <a:rect l="l" t="t" r="r" b="b"/>
              <a:pathLst>
                <a:path w="1987" h="560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823400" y="1627113"/>
              <a:ext cx="48900" cy="12450"/>
            </a:xfrm>
            <a:custGeom>
              <a:avLst/>
              <a:gdLst/>
              <a:ahLst/>
              <a:cxnLst/>
              <a:rect l="l" t="t" r="r" b="b"/>
              <a:pathLst>
                <a:path w="1956" h="498" extrusionOk="0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826500" y="1686063"/>
              <a:ext cx="48900" cy="15525"/>
            </a:xfrm>
            <a:custGeom>
              <a:avLst/>
              <a:gdLst/>
              <a:ahLst/>
              <a:cxnLst/>
              <a:rect l="l" t="t" r="r" b="b"/>
              <a:pathLst>
                <a:path w="1956" h="621" extrusionOk="0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853650" y="1797738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736550" y="1811688"/>
              <a:ext cx="48100" cy="19400"/>
            </a:xfrm>
            <a:custGeom>
              <a:avLst/>
              <a:gdLst/>
              <a:ahLst/>
              <a:cxnLst/>
              <a:rect l="l" t="t" r="r" b="b"/>
              <a:pathLst>
                <a:path w="1924" h="776" extrusionOk="0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4709400" y="1769813"/>
              <a:ext cx="48125" cy="16300"/>
            </a:xfrm>
            <a:custGeom>
              <a:avLst/>
              <a:gdLst/>
              <a:ahLst/>
              <a:cxnLst/>
              <a:rect l="l" t="t" r="r" b="b"/>
              <a:pathLst>
                <a:path w="1925" h="652" extrusionOk="0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789275" y="177368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614800" y="1852788"/>
              <a:ext cx="48100" cy="18625"/>
            </a:xfrm>
            <a:custGeom>
              <a:avLst/>
              <a:gdLst/>
              <a:ahLst/>
              <a:cxnLst/>
              <a:rect l="l" t="t" r="r" b="b"/>
              <a:pathLst>
                <a:path w="1924" h="745" extrusionOk="0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577575" y="17907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478325" y="183651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523300" y="1889238"/>
              <a:ext cx="49650" cy="13200"/>
            </a:xfrm>
            <a:custGeom>
              <a:avLst/>
              <a:gdLst/>
              <a:ahLst/>
              <a:cxnLst/>
              <a:rect l="l" t="t" r="r" b="b"/>
              <a:pathLst>
                <a:path w="1986" h="528" extrusionOk="0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406200" y="188303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296850" y="1914038"/>
              <a:ext cx="45000" cy="10900"/>
            </a:xfrm>
            <a:custGeom>
              <a:avLst/>
              <a:gdLst/>
              <a:ahLst/>
              <a:cxnLst/>
              <a:rect l="l" t="t" r="r" b="b"/>
              <a:pathLst>
                <a:path w="1800" h="436" extrusionOk="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226275" y="1896988"/>
              <a:ext cx="45025" cy="10875"/>
            </a:xfrm>
            <a:custGeom>
              <a:avLst/>
              <a:gdLst/>
              <a:ahLst/>
              <a:cxnLst/>
              <a:rect l="l" t="t" r="r" b="b"/>
              <a:pathLst>
                <a:path w="1801" h="435" extrusionOk="0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203800" y="184116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278250" y="1868288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347250" y="1849688"/>
              <a:ext cx="45025" cy="11650"/>
            </a:xfrm>
            <a:custGeom>
              <a:avLst/>
              <a:gdLst/>
              <a:ahLst/>
              <a:cxnLst/>
              <a:rect l="l" t="t" r="r" b="b"/>
              <a:pathLst>
                <a:path w="1801" h="466" extrusionOk="0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279025" y="182176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4267375" y="1777563"/>
              <a:ext cx="49675" cy="13975"/>
            </a:xfrm>
            <a:custGeom>
              <a:avLst/>
              <a:gdLst/>
              <a:ahLst/>
              <a:cxnLst/>
              <a:rect l="l" t="t" r="r" b="b"/>
              <a:pathLst>
                <a:path w="1987" h="559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380600" y="177911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466675" y="1789188"/>
              <a:ext cx="48900" cy="17100"/>
            </a:xfrm>
            <a:custGeom>
              <a:avLst/>
              <a:gdLst/>
              <a:ahLst/>
              <a:cxnLst/>
              <a:rect l="l" t="t" r="r" b="b"/>
              <a:pathLst>
                <a:path w="1956" h="684" extrusionOk="0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412400" y="18310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500025" y="1963688"/>
              <a:ext cx="48875" cy="12425"/>
            </a:xfrm>
            <a:custGeom>
              <a:avLst/>
              <a:gdLst/>
              <a:ahLst/>
              <a:cxnLst/>
              <a:rect l="l" t="t" r="r" b="b"/>
              <a:pathLst>
                <a:path w="1955" h="497" extrusionOk="0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4376725" y="195281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4432575" y="1948163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634975" y="194118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548100" y="1961363"/>
              <a:ext cx="47350" cy="17075"/>
            </a:xfrm>
            <a:custGeom>
              <a:avLst/>
              <a:gdLst/>
              <a:ahLst/>
              <a:cxnLst/>
              <a:rect l="l" t="t" r="r" b="b"/>
              <a:pathLst>
                <a:path w="1894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712525" y="1913263"/>
              <a:ext cx="48875" cy="12450"/>
            </a:xfrm>
            <a:custGeom>
              <a:avLst/>
              <a:gdLst/>
              <a:ahLst/>
              <a:cxnLst/>
              <a:rect l="l" t="t" r="r" b="b"/>
              <a:pathLst>
                <a:path w="1955" h="498" extrusionOk="0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689250" y="198383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755950" y="200013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662875" y="203733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692350" y="208001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783850" y="21110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4719500" y="2147463"/>
              <a:ext cx="48100" cy="15550"/>
            </a:xfrm>
            <a:custGeom>
              <a:avLst/>
              <a:gdLst/>
              <a:ahLst/>
              <a:cxnLst/>
              <a:rect l="l" t="t" r="r" b="b"/>
              <a:pathLst>
                <a:path w="1924" h="622" extrusionOk="0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766025" y="2066813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4774550" y="1948938"/>
              <a:ext cx="40350" cy="21750"/>
            </a:xfrm>
            <a:custGeom>
              <a:avLst/>
              <a:gdLst/>
              <a:ahLst/>
              <a:cxnLst/>
              <a:rect l="l" t="t" r="r" b="b"/>
              <a:pathLst>
                <a:path w="1614" h="870" extrusionOk="0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4806350" y="186208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4918025" y="1922588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4854425" y="195048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4842025" y="1910938"/>
              <a:ext cx="45000" cy="10125"/>
            </a:xfrm>
            <a:custGeom>
              <a:avLst/>
              <a:gdLst/>
              <a:ahLst/>
              <a:cxnLst/>
              <a:rect l="l" t="t" r="r" b="b"/>
              <a:pathLst>
                <a:path w="1800" h="405" extrusionOk="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4921125" y="1854338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5008750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968425" y="196911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5039000" y="1976863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5130500" y="1949713"/>
              <a:ext cx="41125" cy="20200"/>
            </a:xfrm>
            <a:custGeom>
              <a:avLst/>
              <a:gdLst/>
              <a:ahLst/>
              <a:cxnLst/>
              <a:rect l="l" t="t" r="r" b="b"/>
              <a:pathLst>
                <a:path w="1645" h="808" extrusionOk="0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066125" y="1914038"/>
              <a:ext cx="48125" cy="17100"/>
            </a:xfrm>
            <a:custGeom>
              <a:avLst/>
              <a:gdLst/>
              <a:ahLst/>
              <a:cxnLst/>
              <a:rect l="l" t="t" r="r" b="b"/>
              <a:pathLst>
                <a:path w="1925" h="684" extrusionOk="0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116550" y="18605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188650" y="1829513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237525" y="1794613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303425" y="180626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5346075" y="1843488"/>
              <a:ext cx="47325" cy="17075"/>
            </a:xfrm>
            <a:custGeom>
              <a:avLst/>
              <a:gdLst/>
              <a:ahLst/>
              <a:cxnLst/>
              <a:rect l="l" t="t" r="r" b="b"/>
              <a:pathLst>
                <a:path w="1893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5274750" y="19016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5208050" y="196058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5159975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5254575" y="1852013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" name="Google Shape;361;p2"/>
          <p:cNvGrpSpPr/>
          <p:nvPr/>
        </p:nvGrpSpPr>
        <p:grpSpPr>
          <a:xfrm rot="8977348">
            <a:off x="-337299" y="-798513"/>
            <a:ext cx="885679" cy="1420878"/>
            <a:chOff x="2402100" y="3854125"/>
            <a:chExt cx="435600" cy="698825"/>
          </a:xfrm>
        </p:grpSpPr>
        <p:sp>
          <p:nvSpPr>
            <p:cNvPr id="362" name="Google Shape;362;p2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oogle Shape;375;p2"/>
          <p:cNvGrpSpPr/>
          <p:nvPr/>
        </p:nvGrpSpPr>
        <p:grpSpPr>
          <a:xfrm rot="8607250">
            <a:off x="-672758" y="-130852"/>
            <a:ext cx="1219989" cy="1925352"/>
            <a:chOff x="322650" y="2571325"/>
            <a:chExt cx="573100" cy="904450"/>
          </a:xfrm>
        </p:grpSpPr>
        <p:sp>
          <p:nvSpPr>
            <p:cNvPr id="376" name="Google Shape;376;p2"/>
            <p:cNvSpPr/>
            <p:nvPr/>
          </p:nvSpPr>
          <p:spPr>
            <a:xfrm>
              <a:off x="423450" y="2666625"/>
              <a:ext cx="95400" cy="131175"/>
            </a:xfrm>
            <a:custGeom>
              <a:avLst/>
              <a:gdLst/>
              <a:ahLst/>
              <a:cxnLst/>
              <a:rect l="l" t="t" r="r" b="b"/>
              <a:pathLst>
                <a:path w="3816" h="5247" extrusionOk="0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510300" y="2571325"/>
              <a:ext cx="155125" cy="237325"/>
            </a:xfrm>
            <a:custGeom>
              <a:avLst/>
              <a:gdLst/>
              <a:ahLst/>
              <a:cxnLst/>
              <a:rect l="l" t="t" r="r" b="b"/>
              <a:pathLst>
                <a:path w="6205" h="9493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48300" y="2691425"/>
              <a:ext cx="236550" cy="266900"/>
            </a:xfrm>
            <a:custGeom>
              <a:avLst/>
              <a:gdLst/>
              <a:ahLst/>
              <a:cxnLst/>
              <a:rect l="l" t="t" r="r" b="b"/>
              <a:pathLst>
                <a:path w="9462" h="10676" extrusionOk="0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322650" y="2792325"/>
              <a:ext cx="214050" cy="94475"/>
            </a:xfrm>
            <a:custGeom>
              <a:avLst/>
              <a:gdLst/>
              <a:ahLst/>
              <a:cxnLst/>
              <a:rect l="l" t="t" r="r" b="b"/>
              <a:pathLst>
                <a:path w="8562" h="3779" extrusionOk="0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386225" y="2924175"/>
              <a:ext cx="215625" cy="317975"/>
            </a:xfrm>
            <a:custGeom>
              <a:avLst/>
              <a:gdLst/>
              <a:ahLst/>
              <a:cxnLst/>
              <a:rect l="l" t="t" r="r" b="b"/>
              <a:pathLst>
                <a:path w="8625" h="12719" extrusionOk="0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579325" y="2835775"/>
              <a:ext cx="316425" cy="283075"/>
            </a:xfrm>
            <a:custGeom>
              <a:avLst/>
              <a:gdLst/>
              <a:ahLst/>
              <a:cxnLst/>
              <a:rect l="l" t="t" r="r" b="b"/>
              <a:pathLst>
                <a:path w="12657" h="11323" extrusionOk="0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509000" y="2776025"/>
              <a:ext cx="101375" cy="699750"/>
            </a:xfrm>
            <a:custGeom>
              <a:avLst/>
              <a:gdLst/>
              <a:ahLst/>
              <a:cxnLst/>
              <a:rect l="l" t="t" r="r" b="b"/>
              <a:pathLst>
                <a:path w="4055" h="27990" extrusionOk="0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2"/>
          <p:cNvGrpSpPr/>
          <p:nvPr/>
        </p:nvGrpSpPr>
        <p:grpSpPr>
          <a:xfrm>
            <a:off x="2642400" y="3965675"/>
            <a:ext cx="700450" cy="636075"/>
            <a:chOff x="3652400" y="3788700"/>
            <a:chExt cx="700450" cy="636075"/>
          </a:xfrm>
        </p:grpSpPr>
        <p:sp>
          <p:nvSpPr>
            <p:cNvPr id="384" name="Google Shape;384;p2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2"/>
          <p:cNvGrpSpPr/>
          <p:nvPr/>
        </p:nvGrpSpPr>
        <p:grpSpPr>
          <a:xfrm rot="-1616840">
            <a:off x="2268132" y="4366221"/>
            <a:ext cx="1018996" cy="1634756"/>
            <a:chOff x="2402100" y="3854125"/>
            <a:chExt cx="435600" cy="698825"/>
          </a:xfrm>
        </p:grpSpPr>
        <p:sp>
          <p:nvSpPr>
            <p:cNvPr id="400" name="Google Shape;400;p2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" name="Google Shape;413;p2"/>
          <p:cNvGrpSpPr/>
          <p:nvPr/>
        </p:nvGrpSpPr>
        <p:grpSpPr>
          <a:xfrm rot="-10030981">
            <a:off x="5435049" y="-829610"/>
            <a:ext cx="1062999" cy="1874972"/>
            <a:chOff x="2797700" y="3217325"/>
            <a:chExt cx="682725" cy="1204225"/>
          </a:xfrm>
        </p:grpSpPr>
        <p:sp>
          <p:nvSpPr>
            <p:cNvPr id="414" name="Google Shape;414;p2"/>
            <p:cNvSpPr/>
            <p:nvPr/>
          </p:nvSpPr>
          <p:spPr>
            <a:xfrm>
              <a:off x="2797700" y="3824925"/>
              <a:ext cx="500825" cy="451000"/>
            </a:xfrm>
            <a:custGeom>
              <a:avLst/>
              <a:gdLst/>
              <a:ahLst/>
              <a:cxnLst/>
              <a:rect l="l" t="t" r="r" b="b"/>
              <a:pathLst>
                <a:path w="20033" h="18040" extrusionOk="0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2799200" y="3824650"/>
              <a:ext cx="633925" cy="527825"/>
            </a:xfrm>
            <a:custGeom>
              <a:avLst/>
              <a:gdLst/>
              <a:ahLst/>
              <a:cxnLst/>
              <a:rect l="l" t="t" r="r" b="b"/>
              <a:pathLst>
                <a:path w="25357" h="21113" extrusionOk="0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258625" y="3484850"/>
              <a:ext cx="221800" cy="706250"/>
            </a:xfrm>
            <a:custGeom>
              <a:avLst/>
              <a:gdLst/>
              <a:ahLst/>
              <a:cxnLst/>
              <a:rect l="l" t="t" r="r" b="b"/>
              <a:pathLst>
                <a:path w="8872" h="28250" extrusionOk="0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42800" y="3512850"/>
              <a:ext cx="102725" cy="837725"/>
            </a:xfrm>
            <a:custGeom>
              <a:avLst/>
              <a:gdLst/>
              <a:ahLst/>
              <a:cxnLst/>
              <a:rect l="l" t="t" r="r" b="b"/>
              <a:pathLst>
                <a:path w="4109" h="33509" extrusionOk="0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139775" y="3858825"/>
              <a:ext cx="334875" cy="562725"/>
            </a:xfrm>
            <a:custGeom>
              <a:avLst/>
              <a:gdLst/>
              <a:ahLst/>
              <a:cxnLst/>
              <a:rect l="l" t="t" r="r" b="b"/>
              <a:pathLst>
                <a:path w="13395" h="22509" extrusionOk="0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2926700" y="3217325"/>
              <a:ext cx="246850" cy="708075"/>
            </a:xfrm>
            <a:custGeom>
              <a:avLst/>
              <a:gdLst/>
              <a:ahLst/>
              <a:cxnLst/>
              <a:rect l="l" t="t" r="r" b="b"/>
              <a:pathLst>
                <a:path w="9874" h="28323" extrusionOk="0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2975275" y="3249325"/>
              <a:ext cx="199675" cy="674700"/>
            </a:xfrm>
            <a:custGeom>
              <a:avLst/>
              <a:gdLst/>
              <a:ahLst/>
              <a:cxnLst/>
              <a:rect l="l" t="t" r="r" b="b"/>
              <a:pathLst>
                <a:path w="7987" h="26988" extrusionOk="0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" name="Google Shape;421;p2"/>
          <p:cNvSpPr txBox="1">
            <a:spLocks noGrp="1"/>
          </p:cNvSpPr>
          <p:nvPr>
            <p:ph type="subTitle" idx="1"/>
          </p:nvPr>
        </p:nvSpPr>
        <p:spPr>
          <a:xfrm>
            <a:off x="714300" y="2673702"/>
            <a:ext cx="77154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1600"/>
              </a:spcBef>
              <a:spcAft>
                <a:spcPts val="160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422" name="Google Shape;422;p2"/>
          <p:cNvSpPr/>
          <p:nvPr/>
        </p:nvSpPr>
        <p:spPr>
          <a:xfrm>
            <a:off x="7982063" y="1998775"/>
            <a:ext cx="378570" cy="317388"/>
          </a:xfrm>
          <a:custGeom>
            <a:avLst/>
            <a:gdLst/>
            <a:ahLst/>
            <a:cxnLst/>
            <a:rect l="l" t="t" r="r" b="b"/>
            <a:pathLst>
              <a:path w="11540" h="9675" extrusionOk="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2"/>
          <p:cNvGrpSpPr/>
          <p:nvPr/>
        </p:nvGrpSpPr>
        <p:grpSpPr>
          <a:xfrm>
            <a:off x="6692763" y="3965663"/>
            <a:ext cx="610325" cy="417350"/>
            <a:chOff x="364525" y="2023775"/>
            <a:chExt cx="610325" cy="417350"/>
          </a:xfrm>
        </p:grpSpPr>
        <p:sp>
          <p:nvSpPr>
            <p:cNvPr id="424" name="Google Shape;424;p2"/>
            <p:cNvSpPr/>
            <p:nvPr/>
          </p:nvSpPr>
          <p:spPr>
            <a:xfrm>
              <a:off x="739075" y="2213250"/>
              <a:ext cx="87825" cy="70625"/>
            </a:xfrm>
            <a:custGeom>
              <a:avLst/>
              <a:gdLst/>
              <a:ahLst/>
              <a:cxnLst/>
              <a:rect l="l" t="t" r="r" b="b"/>
              <a:pathLst>
                <a:path w="3513" h="2825" extrusionOk="0">
                  <a:moveTo>
                    <a:pt x="2208" y="836"/>
                  </a:moveTo>
                  <a:lnTo>
                    <a:pt x="2208" y="836"/>
                  </a:lnTo>
                  <a:cubicBezTo>
                    <a:pt x="2203" y="904"/>
                    <a:pt x="2191" y="972"/>
                    <a:pt x="2174" y="1040"/>
                  </a:cubicBezTo>
                  <a:lnTo>
                    <a:pt x="2174" y="1040"/>
                  </a:lnTo>
                  <a:cubicBezTo>
                    <a:pt x="2168" y="1040"/>
                    <a:pt x="2162" y="1040"/>
                    <a:pt x="2156" y="1040"/>
                  </a:cubicBezTo>
                  <a:cubicBezTo>
                    <a:pt x="1982" y="1040"/>
                    <a:pt x="1801" y="1092"/>
                    <a:pt x="1677" y="1184"/>
                  </a:cubicBezTo>
                  <a:lnTo>
                    <a:pt x="1677" y="1184"/>
                  </a:lnTo>
                  <a:cubicBezTo>
                    <a:pt x="1681" y="1171"/>
                    <a:pt x="1686" y="1157"/>
                    <a:pt x="1692" y="1142"/>
                  </a:cubicBezTo>
                  <a:lnTo>
                    <a:pt x="1692" y="1142"/>
                  </a:lnTo>
                  <a:cubicBezTo>
                    <a:pt x="1808" y="1029"/>
                    <a:pt x="1938" y="929"/>
                    <a:pt x="2080" y="847"/>
                  </a:cubicBezTo>
                  <a:lnTo>
                    <a:pt x="2080" y="847"/>
                  </a:lnTo>
                  <a:cubicBezTo>
                    <a:pt x="2121" y="840"/>
                    <a:pt x="2164" y="837"/>
                    <a:pt x="2208" y="836"/>
                  </a:cubicBezTo>
                  <a:close/>
                  <a:moveTo>
                    <a:pt x="2191" y="1"/>
                  </a:moveTo>
                  <a:cubicBezTo>
                    <a:pt x="2048" y="1"/>
                    <a:pt x="1893" y="40"/>
                    <a:pt x="1769" y="86"/>
                  </a:cubicBezTo>
                  <a:lnTo>
                    <a:pt x="1800" y="86"/>
                  </a:lnTo>
                  <a:cubicBezTo>
                    <a:pt x="1704" y="126"/>
                    <a:pt x="1612" y="171"/>
                    <a:pt x="1523" y="220"/>
                  </a:cubicBezTo>
                  <a:lnTo>
                    <a:pt x="1523" y="220"/>
                  </a:lnTo>
                  <a:cubicBezTo>
                    <a:pt x="1395" y="270"/>
                    <a:pt x="1270" y="329"/>
                    <a:pt x="1148" y="396"/>
                  </a:cubicBezTo>
                  <a:cubicBezTo>
                    <a:pt x="917" y="535"/>
                    <a:pt x="739" y="735"/>
                    <a:pt x="634" y="970"/>
                  </a:cubicBezTo>
                  <a:lnTo>
                    <a:pt x="634" y="970"/>
                  </a:lnTo>
                  <a:cubicBezTo>
                    <a:pt x="304" y="1382"/>
                    <a:pt x="81" y="1881"/>
                    <a:pt x="0" y="2413"/>
                  </a:cubicBezTo>
                  <a:cubicBezTo>
                    <a:pt x="0" y="2568"/>
                    <a:pt x="94" y="2723"/>
                    <a:pt x="249" y="2754"/>
                  </a:cubicBezTo>
                  <a:cubicBezTo>
                    <a:pt x="443" y="2801"/>
                    <a:pt x="641" y="2824"/>
                    <a:pt x="839" y="2824"/>
                  </a:cubicBezTo>
                  <a:cubicBezTo>
                    <a:pt x="2189" y="2824"/>
                    <a:pt x="3513" y="1764"/>
                    <a:pt x="3351" y="303"/>
                  </a:cubicBezTo>
                  <a:cubicBezTo>
                    <a:pt x="3351" y="148"/>
                    <a:pt x="3102" y="55"/>
                    <a:pt x="2978" y="55"/>
                  </a:cubicBezTo>
                  <a:cubicBezTo>
                    <a:pt x="2837" y="35"/>
                    <a:pt x="2696" y="25"/>
                    <a:pt x="2558" y="25"/>
                  </a:cubicBezTo>
                  <a:cubicBezTo>
                    <a:pt x="2499" y="25"/>
                    <a:pt x="2441" y="27"/>
                    <a:pt x="2383" y="30"/>
                  </a:cubicBezTo>
                  <a:lnTo>
                    <a:pt x="2383" y="30"/>
                  </a:lnTo>
                  <a:cubicBezTo>
                    <a:pt x="2325" y="10"/>
                    <a:pt x="2259" y="1"/>
                    <a:pt x="2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866250" y="2220425"/>
              <a:ext cx="108600" cy="75500"/>
            </a:xfrm>
            <a:custGeom>
              <a:avLst/>
              <a:gdLst/>
              <a:ahLst/>
              <a:cxnLst/>
              <a:rect l="l" t="t" r="r" b="b"/>
              <a:pathLst>
                <a:path w="4344" h="3020" extrusionOk="0">
                  <a:moveTo>
                    <a:pt x="2513" y="699"/>
                  </a:moveTo>
                  <a:cubicBezTo>
                    <a:pt x="2792" y="730"/>
                    <a:pt x="2823" y="1350"/>
                    <a:pt x="2730" y="1598"/>
                  </a:cubicBezTo>
                  <a:cubicBezTo>
                    <a:pt x="2634" y="1829"/>
                    <a:pt x="2395" y="2000"/>
                    <a:pt x="2131" y="2111"/>
                  </a:cubicBezTo>
                  <a:lnTo>
                    <a:pt x="2131" y="2111"/>
                  </a:lnTo>
                  <a:cubicBezTo>
                    <a:pt x="2398" y="1917"/>
                    <a:pt x="2620" y="1664"/>
                    <a:pt x="2730" y="1443"/>
                  </a:cubicBezTo>
                  <a:cubicBezTo>
                    <a:pt x="2854" y="1195"/>
                    <a:pt x="2637" y="1086"/>
                    <a:pt x="2366" y="1086"/>
                  </a:cubicBezTo>
                  <a:cubicBezTo>
                    <a:pt x="2239" y="1086"/>
                    <a:pt x="2100" y="1110"/>
                    <a:pt x="1978" y="1155"/>
                  </a:cubicBezTo>
                  <a:lnTo>
                    <a:pt x="1978" y="1155"/>
                  </a:lnTo>
                  <a:cubicBezTo>
                    <a:pt x="2152" y="913"/>
                    <a:pt x="2390" y="699"/>
                    <a:pt x="2513" y="699"/>
                  </a:cubicBezTo>
                  <a:close/>
                  <a:moveTo>
                    <a:pt x="2930" y="1"/>
                  </a:moveTo>
                  <a:cubicBezTo>
                    <a:pt x="2394" y="1"/>
                    <a:pt x="1757" y="323"/>
                    <a:pt x="1310" y="698"/>
                  </a:cubicBezTo>
                  <a:lnTo>
                    <a:pt x="1310" y="698"/>
                  </a:lnTo>
                  <a:cubicBezTo>
                    <a:pt x="1244" y="722"/>
                    <a:pt x="1180" y="753"/>
                    <a:pt x="1117" y="792"/>
                  </a:cubicBezTo>
                  <a:cubicBezTo>
                    <a:pt x="621" y="1164"/>
                    <a:pt x="1" y="1629"/>
                    <a:pt x="156" y="2343"/>
                  </a:cubicBezTo>
                  <a:cubicBezTo>
                    <a:pt x="246" y="2861"/>
                    <a:pt x="664" y="3019"/>
                    <a:pt x="1100" y="3019"/>
                  </a:cubicBezTo>
                  <a:cubicBezTo>
                    <a:pt x="1264" y="3019"/>
                    <a:pt x="1430" y="2997"/>
                    <a:pt x="1583" y="2963"/>
                  </a:cubicBezTo>
                  <a:cubicBezTo>
                    <a:pt x="2575" y="2715"/>
                    <a:pt x="4343" y="2032"/>
                    <a:pt x="3847" y="668"/>
                  </a:cubicBezTo>
                  <a:cubicBezTo>
                    <a:pt x="3682" y="184"/>
                    <a:pt x="3335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620425" y="2375175"/>
              <a:ext cx="91525" cy="65950"/>
            </a:xfrm>
            <a:custGeom>
              <a:avLst/>
              <a:gdLst/>
              <a:ahLst/>
              <a:cxnLst/>
              <a:rect l="l" t="t" r="r" b="b"/>
              <a:pathLst>
                <a:path w="3661" h="2638" extrusionOk="0">
                  <a:moveTo>
                    <a:pt x="2723" y="0"/>
                  </a:moveTo>
                  <a:cubicBezTo>
                    <a:pt x="2311" y="0"/>
                    <a:pt x="1906" y="96"/>
                    <a:pt x="1544" y="275"/>
                  </a:cubicBezTo>
                  <a:lnTo>
                    <a:pt x="1544" y="275"/>
                  </a:lnTo>
                  <a:cubicBezTo>
                    <a:pt x="1475" y="284"/>
                    <a:pt x="1404" y="305"/>
                    <a:pt x="1334" y="340"/>
                  </a:cubicBezTo>
                  <a:cubicBezTo>
                    <a:pt x="621" y="681"/>
                    <a:pt x="125" y="1364"/>
                    <a:pt x="1" y="2139"/>
                  </a:cubicBezTo>
                  <a:cubicBezTo>
                    <a:pt x="1" y="2294"/>
                    <a:pt x="94" y="2419"/>
                    <a:pt x="249" y="2481"/>
                  </a:cubicBezTo>
                  <a:cubicBezTo>
                    <a:pt x="521" y="2587"/>
                    <a:pt x="811" y="2637"/>
                    <a:pt x="1101" y="2637"/>
                  </a:cubicBezTo>
                  <a:cubicBezTo>
                    <a:pt x="2333" y="2637"/>
                    <a:pt x="3586" y="1738"/>
                    <a:pt x="3661" y="433"/>
                  </a:cubicBezTo>
                  <a:cubicBezTo>
                    <a:pt x="3661" y="216"/>
                    <a:pt x="3475" y="123"/>
                    <a:pt x="3289" y="61"/>
                  </a:cubicBezTo>
                  <a:cubicBezTo>
                    <a:pt x="3101" y="20"/>
                    <a:pt x="2911" y="0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71500" y="2185225"/>
              <a:ext cx="110225" cy="72125"/>
            </a:xfrm>
            <a:custGeom>
              <a:avLst/>
              <a:gdLst/>
              <a:ahLst/>
              <a:cxnLst/>
              <a:rect l="l" t="t" r="r" b="b"/>
              <a:pathLst>
                <a:path w="4409" h="2885" extrusionOk="0">
                  <a:moveTo>
                    <a:pt x="2634" y="609"/>
                  </a:moveTo>
                  <a:lnTo>
                    <a:pt x="2634" y="609"/>
                  </a:lnTo>
                  <a:cubicBezTo>
                    <a:pt x="2661" y="624"/>
                    <a:pt x="2693" y="648"/>
                    <a:pt x="2733" y="680"/>
                  </a:cubicBezTo>
                  <a:cubicBezTo>
                    <a:pt x="2857" y="742"/>
                    <a:pt x="2950" y="866"/>
                    <a:pt x="2981" y="1021"/>
                  </a:cubicBezTo>
                  <a:cubicBezTo>
                    <a:pt x="3061" y="1770"/>
                    <a:pt x="2058" y="2173"/>
                    <a:pt x="1382" y="2270"/>
                  </a:cubicBezTo>
                  <a:lnTo>
                    <a:pt x="1382" y="2270"/>
                  </a:lnTo>
                  <a:cubicBezTo>
                    <a:pt x="1364" y="2194"/>
                    <a:pt x="1356" y="2116"/>
                    <a:pt x="1356" y="2038"/>
                  </a:cubicBezTo>
                  <a:lnTo>
                    <a:pt x="1356" y="2038"/>
                  </a:lnTo>
                  <a:cubicBezTo>
                    <a:pt x="2128" y="1962"/>
                    <a:pt x="3118" y="1422"/>
                    <a:pt x="2640" y="618"/>
                  </a:cubicBezTo>
                  <a:cubicBezTo>
                    <a:pt x="2638" y="615"/>
                    <a:pt x="2636" y="612"/>
                    <a:pt x="2634" y="609"/>
                  </a:cubicBezTo>
                  <a:close/>
                  <a:moveTo>
                    <a:pt x="2955" y="0"/>
                  </a:moveTo>
                  <a:cubicBezTo>
                    <a:pt x="2698" y="0"/>
                    <a:pt x="2442" y="49"/>
                    <a:pt x="2237" y="121"/>
                  </a:cubicBezTo>
                  <a:cubicBezTo>
                    <a:pt x="1803" y="278"/>
                    <a:pt x="1486" y="570"/>
                    <a:pt x="1241" y="922"/>
                  </a:cubicBezTo>
                  <a:lnTo>
                    <a:pt x="1241" y="922"/>
                  </a:lnTo>
                  <a:cubicBezTo>
                    <a:pt x="546" y="1259"/>
                    <a:pt x="1" y="1909"/>
                    <a:pt x="314" y="2727"/>
                  </a:cubicBezTo>
                  <a:cubicBezTo>
                    <a:pt x="345" y="2851"/>
                    <a:pt x="531" y="2851"/>
                    <a:pt x="655" y="2882"/>
                  </a:cubicBezTo>
                  <a:cubicBezTo>
                    <a:pt x="702" y="2884"/>
                    <a:pt x="748" y="2885"/>
                    <a:pt x="795" y="2885"/>
                  </a:cubicBezTo>
                  <a:cubicBezTo>
                    <a:pt x="1589" y="2885"/>
                    <a:pt x="2401" y="2639"/>
                    <a:pt x="3074" y="2200"/>
                  </a:cubicBezTo>
                  <a:cubicBezTo>
                    <a:pt x="3571" y="1859"/>
                    <a:pt x="4408" y="1114"/>
                    <a:pt x="3974" y="463"/>
                  </a:cubicBezTo>
                  <a:cubicBezTo>
                    <a:pt x="3765" y="121"/>
                    <a:pt x="3359" y="0"/>
                    <a:pt x="2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758450" y="2059975"/>
              <a:ext cx="102400" cy="71400"/>
            </a:xfrm>
            <a:custGeom>
              <a:avLst/>
              <a:gdLst/>
              <a:ahLst/>
              <a:cxnLst/>
              <a:rect l="l" t="t" r="r" b="b"/>
              <a:pathLst>
                <a:path w="4096" h="2856" extrusionOk="0">
                  <a:moveTo>
                    <a:pt x="2303" y="689"/>
                  </a:moveTo>
                  <a:cubicBezTo>
                    <a:pt x="2370" y="689"/>
                    <a:pt x="2416" y="740"/>
                    <a:pt x="2451" y="882"/>
                  </a:cubicBezTo>
                  <a:cubicBezTo>
                    <a:pt x="2514" y="1068"/>
                    <a:pt x="2514" y="1285"/>
                    <a:pt x="2420" y="1471"/>
                  </a:cubicBezTo>
                  <a:cubicBezTo>
                    <a:pt x="2405" y="1551"/>
                    <a:pt x="2381" y="1624"/>
                    <a:pt x="2349" y="1692"/>
                  </a:cubicBezTo>
                  <a:lnTo>
                    <a:pt x="2349" y="1692"/>
                  </a:lnTo>
                  <a:cubicBezTo>
                    <a:pt x="2336" y="1658"/>
                    <a:pt x="2310" y="1625"/>
                    <a:pt x="2265" y="1595"/>
                  </a:cubicBezTo>
                  <a:cubicBezTo>
                    <a:pt x="2199" y="1548"/>
                    <a:pt x="2115" y="1529"/>
                    <a:pt x="2026" y="1529"/>
                  </a:cubicBezTo>
                  <a:cubicBezTo>
                    <a:pt x="1963" y="1529"/>
                    <a:pt x="1898" y="1539"/>
                    <a:pt x="1834" y="1553"/>
                  </a:cubicBezTo>
                  <a:lnTo>
                    <a:pt x="1834" y="1553"/>
                  </a:lnTo>
                  <a:lnTo>
                    <a:pt x="1800" y="1502"/>
                  </a:lnTo>
                  <a:cubicBezTo>
                    <a:pt x="1800" y="1440"/>
                    <a:pt x="1707" y="1378"/>
                    <a:pt x="1676" y="1285"/>
                  </a:cubicBezTo>
                  <a:cubicBezTo>
                    <a:pt x="1676" y="1198"/>
                    <a:pt x="1697" y="1124"/>
                    <a:pt x="1732" y="1059"/>
                  </a:cubicBezTo>
                  <a:lnTo>
                    <a:pt x="1732" y="1059"/>
                  </a:lnTo>
                  <a:cubicBezTo>
                    <a:pt x="1754" y="1051"/>
                    <a:pt x="1777" y="1043"/>
                    <a:pt x="1800" y="1037"/>
                  </a:cubicBezTo>
                  <a:cubicBezTo>
                    <a:pt x="1936" y="983"/>
                    <a:pt x="2262" y="881"/>
                    <a:pt x="2299" y="689"/>
                  </a:cubicBezTo>
                  <a:lnTo>
                    <a:pt x="2299" y="689"/>
                  </a:lnTo>
                  <a:cubicBezTo>
                    <a:pt x="2301" y="689"/>
                    <a:pt x="2302" y="689"/>
                    <a:pt x="2303" y="689"/>
                  </a:cubicBezTo>
                  <a:close/>
                  <a:moveTo>
                    <a:pt x="2014" y="2065"/>
                  </a:moveTo>
                  <a:lnTo>
                    <a:pt x="2014" y="2065"/>
                  </a:lnTo>
                  <a:cubicBezTo>
                    <a:pt x="1874" y="2152"/>
                    <a:pt x="1710" y="2201"/>
                    <a:pt x="1541" y="2206"/>
                  </a:cubicBezTo>
                  <a:lnTo>
                    <a:pt x="1541" y="2206"/>
                  </a:lnTo>
                  <a:cubicBezTo>
                    <a:pt x="1706" y="2186"/>
                    <a:pt x="1869" y="2134"/>
                    <a:pt x="2014" y="2065"/>
                  </a:cubicBezTo>
                  <a:close/>
                  <a:moveTo>
                    <a:pt x="2680" y="1"/>
                  </a:moveTo>
                  <a:cubicBezTo>
                    <a:pt x="1961" y="1"/>
                    <a:pt x="1078" y="536"/>
                    <a:pt x="754" y="964"/>
                  </a:cubicBezTo>
                  <a:lnTo>
                    <a:pt x="754" y="964"/>
                  </a:lnTo>
                  <a:cubicBezTo>
                    <a:pt x="311" y="1302"/>
                    <a:pt x="1" y="1786"/>
                    <a:pt x="1" y="2402"/>
                  </a:cubicBezTo>
                  <a:cubicBezTo>
                    <a:pt x="1" y="2495"/>
                    <a:pt x="1" y="2526"/>
                    <a:pt x="94" y="2588"/>
                  </a:cubicBezTo>
                  <a:cubicBezTo>
                    <a:pt x="403" y="2773"/>
                    <a:pt x="762" y="2855"/>
                    <a:pt x="1127" y="2855"/>
                  </a:cubicBezTo>
                  <a:cubicBezTo>
                    <a:pt x="1676" y="2855"/>
                    <a:pt x="2240" y="2669"/>
                    <a:pt x="2669" y="2371"/>
                  </a:cubicBezTo>
                  <a:cubicBezTo>
                    <a:pt x="3258" y="1999"/>
                    <a:pt x="4096" y="913"/>
                    <a:pt x="3382" y="261"/>
                  </a:cubicBezTo>
                  <a:cubicBezTo>
                    <a:pt x="3197" y="76"/>
                    <a:pt x="2950" y="1"/>
                    <a:pt x="2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74200" y="2335625"/>
              <a:ext cx="88100" cy="62525"/>
            </a:xfrm>
            <a:custGeom>
              <a:avLst/>
              <a:gdLst/>
              <a:ahLst/>
              <a:cxnLst/>
              <a:rect l="l" t="t" r="r" b="b"/>
              <a:pathLst>
                <a:path w="3524" h="2501" extrusionOk="0">
                  <a:moveTo>
                    <a:pt x="2252" y="519"/>
                  </a:moveTo>
                  <a:cubicBezTo>
                    <a:pt x="2279" y="519"/>
                    <a:pt x="2303" y="521"/>
                    <a:pt x="2323" y="525"/>
                  </a:cubicBezTo>
                  <a:lnTo>
                    <a:pt x="2323" y="525"/>
                  </a:lnTo>
                  <a:cubicBezTo>
                    <a:pt x="2304" y="526"/>
                    <a:pt x="2290" y="526"/>
                    <a:pt x="2282" y="526"/>
                  </a:cubicBezTo>
                  <a:cubicBezTo>
                    <a:pt x="2034" y="557"/>
                    <a:pt x="1786" y="650"/>
                    <a:pt x="1631" y="868"/>
                  </a:cubicBezTo>
                  <a:cubicBezTo>
                    <a:pt x="1606" y="886"/>
                    <a:pt x="1586" y="903"/>
                    <a:pt x="1571" y="916"/>
                  </a:cubicBezTo>
                  <a:lnTo>
                    <a:pt x="1571" y="916"/>
                  </a:lnTo>
                  <a:cubicBezTo>
                    <a:pt x="1551" y="909"/>
                    <a:pt x="1530" y="899"/>
                    <a:pt x="1510" y="888"/>
                  </a:cubicBezTo>
                  <a:lnTo>
                    <a:pt x="1510" y="888"/>
                  </a:lnTo>
                  <a:cubicBezTo>
                    <a:pt x="1682" y="717"/>
                    <a:pt x="1899" y="578"/>
                    <a:pt x="2158" y="526"/>
                  </a:cubicBezTo>
                  <a:cubicBezTo>
                    <a:pt x="2193" y="521"/>
                    <a:pt x="2224" y="519"/>
                    <a:pt x="2252" y="519"/>
                  </a:cubicBezTo>
                  <a:close/>
                  <a:moveTo>
                    <a:pt x="2346" y="1080"/>
                  </a:moveTo>
                  <a:cubicBezTo>
                    <a:pt x="2345" y="1082"/>
                    <a:pt x="2345" y="1083"/>
                    <a:pt x="2344" y="1085"/>
                  </a:cubicBezTo>
                  <a:cubicBezTo>
                    <a:pt x="2152" y="1525"/>
                    <a:pt x="1813" y="1941"/>
                    <a:pt x="1349" y="1986"/>
                  </a:cubicBezTo>
                  <a:lnTo>
                    <a:pt x="1349" y="1986"/>
                  </a:lnTo>
                  <a:cubicBezTo>
                    <a:pt x="1329" y="1936"/>
                    <a:pt x="1310" y="1889"/>
                    <a:pt x="1290" y="1829"/>
                  </a:cubicBezTo>
                  <a:cubicBezTo>
                    <a:pt x="1290" y="1798"/>
                    <a:pt x="1290" y="1767"/>
                    <a:pt x="1321" y="1736"/>
                  </a:cubicBezTo>
                  <a:cubicBezTo>
                    <a:pt x="1326" y="1726"/>
                    <a:pt x="1330" y="1716"/>
                    <a:pt x="1334" y="1707"/>
                  </a:cubicBezTo>
                  <a:lnTo>
                    <a:pt x="1334" y="1707"/>
                  </a:lnTo>
                  <a:cubicBezTo>
                    <a:pt x="1452" y="1672"/>
                    <a:pt x="1563" y="1620"/>
                    <a:pt x="1662" y="1550"/>
                  </a:cubicBezTo>
                  <a:cubicBezTo>
                    <a:pt x="1757" y="1487"/>
                    <a:pt x="1795" y="1416"/>
                    <a:pt x="1781" y="1357"/>
                  </a:cubicBezTo>
                  <a:lnTo>
                    <a:pt x="1781" y="1357"/>
                  </a:lnTo>
                  <a:cubicBezTo>
                    <a:pt x="1984" y="1293"/>
                    <a:pt x="2177" y="1198"/>
                    <a:pt x="2346" y="1080"/>
                  </a:cubicBezTo>
                  <a:close/>
                  <a:moveTo>
                    <a:pt x="2800" y="0"/>
                  </a:moveTo>
                  <a:cubicBezTo>
                    <a:pt x="1895" y="0"/>
                    <a:pt x="1020" y="374"/>
                    <a:pt x="390" y="1054"/>
                  </a:cubicBezTo>
                  <a:cubicBezTo>
                    <a:pt x="328" y="1116"/>
                    <a:pt x="297" y="1178"/>
                    <a:pt x="390" y="1240"/>
                  </a:cubicBezTo>
                  <a:cubicBezTo>
                    <a:pt x="484" y="1301"/>
                    <a:pt x="587" y="1349"/>
                    <a:pt x="694" y="1383"/>
                  </a:cubicBezTo>
                  <a:lnTo>
                    <a:pt x="694" y="1383"/>
                  </a:lnTo>
                  <a:cubicBezTo>
                    <a:pt x="435" y="1496"/>
                    <a:pt x="218" y="1680"/>
                    <a:pt x="142" y="1953"/>
                  </a:cubicBezTo>
                  <a:cubicBezTo>
                    <a:pt x="0" y="2398"/>
                    <a:pt x="347" y="2500"/>
                    <a:pt x="708" y="2500"/>
                  </a:cubicBezTo>
                  <a:cubicBezTo>
                    <a:pt x="901" y="2500"/>
                    <a:pt x="1098" y="2471"/>
                    <a:pt x="1228" y="2450"/>
                  </a:cubicBezTo>
                  <a:cubicBezTo>
                    <a:pt x="2406" y="2263"/>
                    <a:pt x="3523" y="1426"/>
                    <a:pt x="3523" y="154"/>
                  </a:cubicBezTo>
                  <a:cubicBezTo>
                    <a:pt x="3492" y="123"/>
                    <a:pt x="3461" y="92"/>
                    <a:pt x="3430" y="61"/>
                  </a:cubicBezTo>
                  <a:cubicBezTo>
                    <a:pt x="3220" y="20"/>
                    <a:pt x="3009" y="0"/>
                    <a:pt x="2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8800" y="2023775"/>
              <a:ext cx="93075" cy="63850"/>
            </a:xfrm>
            <a:custGeom>
              <a:avLst/>
              <a:gdLst/>
              <a:ahLst/>
              <a:cxnLst/>
              <a:rect l="l" t="t" r="r" b="b"/>
              <a:pathLst>
                <a:path w="3723" h="2554" extrusionOk="0">
                  <a:moveTo>
                    <a:pt x="2475" y="593"/>
                  </a:moveTo>
                  <a:cubicBezTo>
                    <a:pt x="2495" y="593"/>
                    <a:pt x="2514" y="593"/>
                    <a:pt x="2534" y="594"/>
                  </a:cubicBezTo>
                  <a:lnTo>
                    <a:pt x="2534" y="594"/>
                  </a:lnTo>
                  <a:cubicBezTo>
                    <a:pt x="2478" y="780"/>
                    <a:pt x="2398" y="959"/>
                    <a:pt x="2296" y="1122"/>
                  </a:cubicBezTo>
                  <a:lnTo>
                    <a:pt x="2296" y="1122"/>
                  </a:lnTo>
                  <a:cubicBezTo>
                    <a:pt x="2260" y="1063"/>
                    <a:pt x="2150" y="1034"/>
                    <a:pt x="2013" y="1030"/>
                  </a:cubicBezTo>
                  <a:lnTo>
                    <a:pt x="2013" y="1030"/>
                  </a:lnTo>
                  <a:cubicBezTo>
                    <a:pt x="1950" y="986"/>
                    <a:pt x="1856" y="965"/>
                    <a:pt x="1768" y="965"/>
                  </a:cubicBezTo>
                  <a:cubicBezTo>
                    <a:pt x="1679" y="965"/>
                    <a:pt x="1590" y="970"/>
                    <a:pt x="1501" y="981"/>
                  </a:cubicBezTo>
                  <a:lnTo>
                    <a:pt x="1501" y="981"/>
                  </a:lnTo>
                  <a:cubicBezTo>
                    <a:pt x="1593" y="864"/>
                    <a:pt x="1713" y="776"/>
                    <a:pt x="1861" y="717"/>
                  </a:cubicBezTo>
                  <a:cubicBezTo>
                    <a:pt x="2048" y="634"/>
                    <a:pt x="2261" y="593"/>
                    <a:pt x="2475" y="593"/>
                  </a:cubicBezTo>
                  <a:close/>
                  <a:moveTo>
                    <a:pt x="1817" y="1652"/>
                  </a:moveTo>
                  <a:cubicBezTo>
                    <a:pt x="1621" y="1799"/>
                    <a:pt x="1394" y="1902"/>
                    <a:pt x="1146" y="1942"/>
                  </a:cubicBezTo>
                  <a:lnTo>
                    <a:pt x="1146" y="1942"/>
                  </a:lnTo>
                  <a:cubicBezTo>
                    <a:pt x="1156" y="1900"/>
                    <a:pt x="1169" y="1856"/>
                    <a:pt x="1183" y="1813"/>
                  </a:cubicBezTo>
                  <a:lnTo>
                    <a:pt x="1183" y="1813"/>
                  </a:lnTo>
                  <a:cubicBezTo>
                    <a:pt x="1183" y="1813"/>
                    <a:pt x="1184" y="1813"/>
                    <a:pt x="1184" y="1813"/>
                  </a:cubicBezTo>
                  <a:cubicBezTo>
                    <a:pt x="1403" y="1813"/>
                    <a:pt x="1622" y="1755"/>
                    <a:pt x="1817" y="1652"/>
                  </a:cubicBezTo>
                  <a:close/>
                  <a:moveTo>
                    <a:pt x="2849" y="1"/>
                  </a:moveTo>
                  <a:cubicBezTo>
                    <a:pt x="2471" y="1"/>
                    <a:pt x="2098" y="69"/>
                    <a:pt x="1737" y="189"/>
                  </a:cubicBezTo>
                  <a:cubicBezTo>
                    <a:pt x="1303" y="345"/>
                    <a:pt x="497" y="686"/>
                    <a:pt x="310" y="1151"/>
                  </a:cubicBezTo>
                  <a:cubicBezTo>
                    <a:pt x="233" y="1305"/>
                    <a:pt x="258" y="1428"/>
                    <a:pt x="337" y="1524"/>
                  </a:cubicBezTo>
                  <a:lnTo>
                    <a:pt x="337" y="1524"/>
                  </a:lnTo>
                  <a:cubicBezTo>
                    <a:pt x="129" y="1749"/>
                    <a:pt x="0" y="2039"/>
                    <a:pt x="0" y="2392"/>
                  </a:cubicBezTo>
                  <a:cubicBezTo>
                    <a:pt x="0" y="2547"/>
                    <a:pt x="248" y="2547"/>
                    <a:pt x="341" y="2547"/>
                  </a:cubicBezTo>
                  <a:cubicBezTo>
                    <a:pt x="411" y="2551"/>
                    <a:pt x="480" y="2554"/>
                    <a:pt x="549" y="2554"/>
                  </a:cubicBezTo>
                  <a:cubicBezTo>
                    <a:pt x="1944" y="2554"/>
                    <a:pt x="3366" y="1671"/>
                    <a:pt x="3692" y="283"/>
                  </a:cubicBezTo>
                  <a:cubicBezTo>
                    <a:pt x="3723" y="127"/>
                    <a:pt x="3567" y="65"/>
                    <a:pt x="3474" y="65"/>
                  </a:cubicBezTo>
                  <a:cubicBezTo>
                    <a:pt x="3266" y="21"/>
                    <a:pt x="3057" y="1"/>
                    <a:pt x="28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364525" y="2209500"/>
              <a:ext cx="76800" cy="52900"/>
            </a:xfrm>
            <a:custGeom>
              <a:avLst/>
              <a:gdLst/>
              <a:ahLst/>
              <a:cxnLst/>
              <a:rect l="l" t="t" r="r" b="b"/>
              <a:pathLst>
                <a:path w="3072" h="2116" extrusionOk="0">
                  <a:moveTo>
                    <a:pt x="1846" y="949"/>
                  </a:moveTo>
                  <a:lnTo>
                    <a:pt x="1846" y="949"/>
                  </a:lnTo>
                  <a:cubicBezTo>
                    <a:pt x="1852" y="978"/>
                    <a:pt x="1858" y="1009"/>
                    <a:pt x="1861" y="1043"/>
                  </a:cubicBezTo>
                  <a:cubicBezTo>
                    <a:pt x="1861" y="1167"/>
                    <a:pt x="1830" y="1260"/>
                    <a:pt x="1799" y="1384"/>
                  </a:cubicBezTo>
                  <a:cubicBezTo>
                    <a:pt x="1771" y="1441"/>
                    <a:pt x="1635" y="1579"/>
                    <a:pt x="1616" y="1648"/>
                  </a:cubicBezTo>
                  <a:lnTo>
                    <a:pt x="1616" y="1648"/>
                  </a:lnTo>
                  <a:lnTo>
                    <a:pt x="1520" y="1632"/>
                  </a:lnTo>
                  <a:cubicBezTo>
                    <a:pt x="1385" y="1578"/>
                    <a:pt x="1250" y="1524"/>
                    <a:pt x="1156" y="1449"/>
                  </a:cubicBezTo>
                  <a:lnTo>
                    <a:pt x="1156" y="1449"/>
                  </a:lnTo>
                  <a:cubicBezTo>
                    <a:pt x="1217" y="1318"/>
                    <a:pt x="1294" y="1197"/>
                    <a:pt x="1384" y="1089"/>
                  </a:cubicBezTo>
                  <a:lnTo>
                    <a:pt x="1384" y="1089"/>
                  </a:lnTo>
                  <a:cubicBezTo>
                    <a:pt x="1543" y="1062"/>
                    <a:pt x="1700" y="1015"/>
                    <a:pt x="1846" y="949"/>
                  </a:cubicBezTo>
                  <a:close/>
                  <a:moveTo>
                    <a:pt x="1675" y="1628"/>
                  </a:moveTo>
                  <a:cubicBezTo>
                    <a:pt x="1686" y="1628"/>
                    <a:pt x="1697" y="1637"/>
                    <a:pt x="1706" y="1663"/>
                  </a:cubicBezTo>
                  <a:lnTo>
                    <a:pt x="1635" y="1651"/>
                  </a:lnTo>
                  <a:lnTo>
                    <a:pt x="1635" y="1651"/>
                  </a:lnTo>
                  <a:cubicBezTo>
                    <a:pt x="1647" y="1640"/>
                    <a:pt x="1661" y="1628"/>
                    <a:pt x="1675" y="1628"/>
                  </a:cubicBezTo>
                  <a:close/>
                  <a:moveTo>
                    <a:pt x="2053" y="0"/>
                  </a:moveTo>
                  <a:cubicBezTo>
                    <a:pt x="1957" y="0"/>
                    <a:pt x="1860" y="7"/>
                    <a:pt x="1768" y="19"/>
                  </a:cubicBezTo>
                  <a:cubicBezTo>
                    <a:pt x="1281" y="110"/>
                    <a:pt x="555" y="381"/>
                    <a:pt x="558" y="978"/>
                  </a:cubicBezTo>
                  <a:lnTo>
                    <a:pt x="558" y="978"/>
                  </a:lnTo>
                  <a:cubicBezTo>
                    <a:pt x="349" y="1187"/>
                    <a:pt x="170" y="1428"/>
                    <a:pt x="31" y="1694"/>
                  </a:cubicBezTo>
                  <a:cubicBezTo>
                    <a:pt x="0" y="1725"/>
                    <a:pt x="0" y="1787"/>
                    <a:pt x="62" y="1787"/>
                  </a:cubicBezTo>
                  <a:cubicBezTo>
                    <a:pt x="406" y="2004"/>
                    <a:pt x="802" y="2116"/>
                    <a:pt x="1202" y="2116"/>
                  </a:cubicBezTo>
                  <a:cubicBezTo>
                    <a:pt x="1488" y="2116"/>
                    <a:pt x="1776" y="2059"/>
                    <a:pt x="2047" y="1942"/>
                  </a:cubicBezTo>
                  <a:cubicBezTo>
                    <a:pt x="2575" y="1725"/>
                    <a:pt x="3071" y="1291"/>
                    <a:pt x="2978" y="670"/>
                  </a:cubicBezTo>
                  <a:cubicBezTo>
                    <a:pt x="2902" y="140"/>
                    <a:pt x="2477" y="0"/>
                    <a:pt x="2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" name="Google Shape;432;p2"/>
          <p:cNvGrpSpPr/>
          <p:nvPr/>
        </p:nvGrpSpPr>
        <p:grpSpPr>
          <a:xfrm rot="901471">
            <a:off x="7869994" y="2465501"/>
            <a:ext cx="1481075" cy="2494684"/>
            <a:chOff x="3026750" y="1552825"/>
            <a:chExt cx="1108700" cy="1867600"/>
          </a:xfrm>
        </p:grpSpPr>
        <p:sp>
          <p:nvSpPr>
            <p:cNvPr id="433" name="Google Shape;433;p2"/>
            <p:cNvSpPr/>
            <p:nvPr/>
          </p:nvSpPr>
          <p:spPr>
            <a:xfrm>
              <a:off x="3517625" y="1552825"/>
              <a:ext cx="235775" cy="558625"/>
            </a:xfrm>
            <a:custGeom>
              <a:avLst/>
              <a:gdLst/>
              <a:ahLst/>
              <a:cxnLst/>
              <a:rect l="l" t="t" r="r" b="b"/>
              <a:pathLst>
                <a:path w="9431" h="22345" extrusionOk="0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666525" y="1821075"/>
              <a:ext cx="411675" cy="323500"/>
            </a:xfrm>
            <a:custGeom>
              <a:avLst/>
              <a:gdLst/>
              <a:ahLst/>
              <a:cxnLst/>
              <a:rect l="l" t="t" r="r" b="b"/>
              <a:pathLst>
                <a:path w="16467" h="12940" extrusionOk="0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382700" y="1934550"/>
              <a:ext cx="340975" cy="237375"/>
            </a:xfrm>
            <a:custGeom>
              <a:avLst/>
              <a:gdLst/>
              <a:ahLst/>
              <a:cxnLst/>
              <a:rect l="l" t="t" r="r" b="b"/>
              <a:pathLst>
                <a:path w="13639" h="9495" extrusionOk="0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3696300" y="2037575"/>
              <a:ext cx="439150" cy="352000"/>
            </a:xfrm>
            <a:custGeom>
              <a:avLst/>
              <a:gdLst/>
              <a:ahLst/>
              <a:cxnLst/>
              <a:rect l="l" t="t" r="r" b="b"/>
              <a:pathLst>
                <a:path w="17566" h="14080" extrusionOk="0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363300" y="2187475"/>
              <a:ext cx="369775" cy="331275"/>
            </a:xfrm>
            <a:custGeom>
              <a:avLst/>
              <a:gdLst/>
              <a:ahLst/>
              <a:cxnLst/>
              <a:rect l="l" t="t" r="r" b="b"/>
              <a:pathLst>
                <a:path w="14791" h="13251" extrusionOk="0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3636250" y="2375375"/>
              <a:ext cx="441475" cy="350150"/>
            </a:xfrm>
            <a:custGeom>
              <a:avLst/>
              <a:gdLst/>
              <a:ahLst/>
              <a:cxnLst/>
              <a:rect l="l" t="t" r="r" b="b"/>
              <a:pathLst>
                <a:path w="17659" h="14006" extrusionOk="0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266925" y="2664000"/>
              <a:ext cx="420475" cy="134025"/>
            </a:xfrm>
            <a:custGeom>
              <a:avLst/>
              <a:gdLst/>
              <a:ahLst/>
              <a:cxnLst/>
              <a:rect l="l" t="t" r="r" b="b"/>
              <a:pathLst>
                <a:path w="16819" h="5361" extrusionOk="0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501350" y="2560000"/>
              <a:ext cx="177875" cy="161425"/>
            </a:xfrm>
            <a:custGeom>
              <a:avLst/>
              <a:gdLst/>
              <a:ahLst/>
              <a:cxnLst/>
              <a:rect l="l" t="t" r="r" b="b"/>
              <a:pathLst>
                <a:path w="7115" h="6457" extrusionOk="0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3631300" y="2657975"/>
              <a:ext cx="311325" cy="64150"/>
            </a:xfrm>
            <a:custGeom>
              <a:avLst/>
              <a:gdLst/>
              <a:ahLst/>
              <a:cxnLst/>
              <a:rect l="l" t="t" r="r" b="b"/>
              <a:pathLst>
                <a:path w="12453" h="2566" extrusionOk="0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596925" y="2760425"/>
              <a:ext cx="204875" cy="192375"/>
            </a:xfrm>
            <a:custGeom>
              <a:avLst/>
              <a:gdLst/>
              <a:ahLst/>
              <a:cxnLst/>
              <a:rect l="l" t="t" r="r" b="b"/>
              <a:pathLst>
                <a:path w="8195" h="7695" extrusionOk="0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3388900" y="2884800"/>
              <a:ext cx="251650" cy="86400"/>
            </a:xfrm>
            <a:custGeom>
              <a:avLst/>
              <a:gdLst/>
              <a:ahLst/>
              <a:cxnLst/>
              <a:rect l="l" t="t" r="r" b="b"/>
              <a:pathLst>
                <a:path w="10066" h="3456" extrusionOk="0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3060100" y="2488550"/>
              <a:ext cx="300900" cy="466975"/>
            </a:xfrm>
            <a:custGeom>
              <a:avLst/>
              <a:gdLst/>
              <a:ahLst/>
              <a:cxnLst/>
              <a:rect l="l" t="t" r="r" b="b"/>
              <a:pathLst>
                <a:path w="12036" h="18679" extrusionOk="0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3026750" y="2889000"/>
              <a:ext cx="333600" cy="115875"/>
            </a:xfrm>
            <a:custGeom>
              <a:avLst/>
              <a:gdLst/>
              <a:ahLst/>
              <a:cxnLst/>
              <a:rect l="l" t="t" r="r" b="b"/>
              <a:pathLst>
                <a:path w="13344" h="4635" extrusionOk="0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103525" y="3018500"/>
              <a:ext cx="382200" cy="152775"/>
            </a:xfrm>
            <a:custGeom>
              <a:avLst/>
              <a:gdLst/>
              <a:ahLst/>
              <a:cxnLst/>
              <a:rect l="l" t="t" r="r" b="b"/>
              <a:pathLst>
                <a:path w="15288" h="6111" extrusionOk="0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3296100" y="3087275"/>
              <a:ext cx="216125" cy="333150"/>
            </a:xfrm>
            <a:custGeom>
              <a:avLst/>
              <a:gdLst/>
              <a:ahLst/>
              <a:cxnLst/>
              <a:rect l="l" t="t" r="r" b="b"/>
              <a:pathLst>
                <a:path w="8645" h="13326" extrusionOk="0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3568025" y="2838900"/>
              <a:ext cx="380325" cy="518525"/>
            </a:xfrm>
            <a:custGeom>
              <a:avLst/>
              <a:gdLst/>
              <a:ahLst/>
              <a:cxnLst/>
              <a:rect l="l" t="t" r="r" b="b"/>
              <a:pathLst>
                <a:path w="15213" h="20741" extrusionOk="0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3653750" y="3228600"/>
              <a:ext cx="477550" cy="187900"/>
            </a:xfrm>
            <a:custGeom>
              <a:avLst/>
              <a:gdLst/>
              <a:ahLst/>
              <a:cxnLst/>
              <a:rect l="l" t="t" r="r" b="b"/>
              <a:pathLst>
                <a:path w="19102" h="7516" extrusionOk="0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3316825" y="2947825"/>
              <a:ext cx="291075" cy="292850"/>
            </a:xfrm>
            <a:custGeom>
              <a:avLst/>
              <a:gdLst/>
              <a:ahLst/>
              <a:cxnLst/>
              <a:rect l="l" t="t" r="r" b="b"/>
              <a:pathLst>
                <a:path w="11643" h="11714" extrusionOk="0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3592850" y="2082700"/>
              <a:ext cx="154350" cy="1167000"/>
            </a:xfrm>
            <a:custGeom>
              <a:avLst/>
              <a:gdLst/>
              <a:ahLst/>
              <a:cxnLst/>
              <a:rect l="l" t="t" r="r" b="b"/>
              <a:pathLst>
                <a:path w="6174" h="46680" extrusionOk="0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1">
    <p:spTree>
      <p:nvGrpSpPr>
        <p:cNvPr id="1" name="Shape 2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6" name="Google Shape;2726;p24"/>
          <p:cNvGrpSpPr/>
          <p:nvPr/>
        </p:nvGrpSpPr>
        <p:grpSpPr>
          <a:xfrm rot="10800000" flipH="1">
            <a:off x="5730744" y="-916596"/>
            <a:ext cx="4132681" cy="1868601"/>
            <a:chOff x="4178350" y="2375050"/>
            <a:chExt cx="938350" cy="515775"/>
          </a:xfrm>
        </p:grpSpPr>
        <p:sp>
          <p:nvSpPr>
            <p:cNvPr id="2727" name="Google Shape;2727;p24"/>
            <p:cNvSpPr/>
            <p:nvPr/>
          </p:nvSpPr>
          <p:spPr>
            <a:xfrm>
              <a:off x="4178350" y="2375050"/>
              <a:ext cx="938350" cy="470050"/>
            </a:xfrm>
            <a:custGeom>
              <a:avLst/>
              <a:gdLst/>
              <a:ahLst/>
              <a:cxnLst/>
              <a:rect l="l" t="t" r="r" b="b"/>
              <a:pathLst>
                <a:path w="37534" h="18802" extrusionOk="0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24"/>
            <p:cNvSpPr/>
            <p:nvPr/>
          </p:nvSpPr>
          <p:spPr>
            <a:xfrm>
              <a:off x="4192225" y="2449850"/>
              <a:ext cx="867875" cy="411650"/>
            </a:xfrm>
            <a:custGeom>
              <a:avLst/>
              <a:gdLst/>
              <a:ahLst/>
              <a:cxnLst/>
              <a:rect l="l" t="t" r="r" b="b"/>
              <a:pathLst>
                <a:path w="34715" h="16466" extrusionOk="0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24"/>
            <p:cNvSpPr/>
            <p:nvPr/>
          </p:nvSpPr>
          <p:spPr>
            <a:xfrm>
              <a:off x="4252800" y="2496850"/>
              <a:ext cx="761025" cy="376950"/>
            </a:xfrm>
            <a:custGeom>
              <a:avLst/>
              <a:gdLst/>
              <a:ahLst/>
              <a:cxnLst/>
              <a:rect l="l" t="t" r="r" b="b"/>
              <a:pathLst>
                <a:path w="30441" h="15078" extrusionOk="0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24"/>
            <p:cNvSpPr/>
            <p:nvPr/>
          </p:nvSpPr>
          <p:spPr>
            <a:xfrm>
              <a:off x="4311275" y="2568125"/>
              <a:ext cx="619300" cy="306050"/>
            </a:xfrm>
            <a:custGeom>
              <a:avLst/>
              <a:gdLst/>
              <a:ahLst/>
              <a:cxnLst/>
              <a:rect l="l" t="t" r="r" b="b"/>
              <a:pathLst>
                <a:path w="24772" h="12242" extrusionOk="0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24"/>
            <p:cNvSpPr/>
            <p:nvPr/>
          </p:nvSpPr>
          <p:spPr>
            <a:xfrm>
              <a:off x="4374000" y="2647325"/>
              <a:ext cx="513325" cy="228750"/>
            </a:xfrm>
            <a:custGeom>
              <a:avLst/>
              <a:gdLst/>
              <a:ahLst/>
              <a:cxnLst/>
              <a:rect l="l" t="t" r="r" b="b"/>
              <a:pathLst>
                <a:path w="20533" h="9150" extrusionOk="0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24"/>
            <p:cNvSpPr/>
            <p:nvPr/>
          </p:nvSpPr>
          <p:spPr>
            <a:xfrm>
              <a:off x="4437575" y="2724875"/>
              <a:ext cx="345675" cy="156550"/>
            </a:xfrm>
            <a:custGeom>
              <a:avLst/>
              <a:gdLst/>
              <a:ahLst/>
              <a:cxnLst/>
              <a:rect l="l" t="t" r="r" b="b"/>
              <a:pathLst>
                <a:path w="13827" h="6262" extrusionOk="0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24"/>
            <p:cNvSpPr/>
            <p:nvPr/>
          </p:nvSpPr>
          <p:spPr>
            <a:xfrm>
              <a:off x="4481575" y="2799000"/>
              <a:ext cx="244675" cy="91825"/>
            </a:xfrm>
            <a:custGeom>
              <a:avLst/>
              <a:gdLst/>
              <a:ahLst/>
              <a:cxnLst/>
              <a:rect l="l" t="t" r="r" b="b"/>
              <a:pathLst>
                <a:path w="9787" h="3673" extrusionOk="0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4" name="Google Shape;2734;p24"/>
          <p:cNvSpPr txBox="1">
            <a:spLocks noGrp="1"/>
          </p:cNvSpPr>
          <p:nvPr>
            <p:ph type="title"/>
          </p:nvPr>
        </p:nvSpPr>
        <p:spPr>
          <a:xfrm>
            <a:off x="714300" y="156525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35" name="Google Shape;2735;p24"/>
          <p:cNvSpPr txBox="1">
            <a:spLocks noGrp="1"/>
          </p:cNvSpPr>
          <p:nvPr>
            <p:ph type="body" idx="1"/>
          </p:nvPr>
        </p:nvSpPr>
        <p:spPr>
          <a:xfrm>
            <a:off x="714300" y="2399250"/>
            <a:ext cx="2808000" cy="25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2736" name="Google Shape;2736;p24"/>
          <p:cNvGrpSpPr/>
          <p:nvPr/>
        </p:nvGrpSpPr>
        <p:grpSpPr>
          <a:xfrm rot="10799895">
            <a:off x="-435736" y="-1412231"/>
            <a:ext cx="5385686" cy="2148244"/>
            <a:chOff x="5619200" y="4458200"/>
            <a:chExt cx="1647150" cy="742900"/>
          </a:xfrm>
        </p:grpSpPr>
        <p:sp>
          <p:nvSpPr>
            <p:cNvPr id="2737" name="Google Shape;2737;p24"/>
            <p:cNvSpPr/>
            <p:nvPr/>
          </p:nvSpPr>
          <p:spPr>
            <a:xfrm>
              <a:off x="5619200" y="4458200"/>
              <a:ext cx="1647150" cy="690850"/>
            </a:xfrm>
            <a:custGeom>
              <a:avLst/>
              <a:gdLst/>
              <a:ahLst/>
              <a:cxnLst/>
              <a:rect l="l" t="t" r="r" b="b"/>
              <a:pathLst>
                <a:path w="65886" h="27634" extrusionOk="0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24"/>
            <p:cNvSpPr/>
            <p:nvPr/>
          </p:nvSpPr>
          <p:spPr>
            <a:xfrm>
              <a:off x="5706150" y="4536325"/>
              <a:ext cx="1477225" cy="645250"/>
            </a:xfrm>
            <a:custGeom>
              <a:avLst/>
              <a:gdLst/>
              <a:ahLst/>
              <a:cxnLst/>
              <a:rect l="l" t="t" r="r" b="b"/>
              <a:pathLst>
                <a:path w="59089" h="25810" extrusionOk="0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24"/>
            <p:cNvSpPr/>
            <p:nvPr/>
          </p:nvSpPr>
          <p:spPr>
            <a:xfrm>
              <a:off x="5813125" y="4656950"/>
              <a:ext cx="1320600" cy="525400"/>
            </a:xfrm>
            <a:custGeom>
              <a:avLst/>
              <a:gdLst/>
              <a:ahLst/>
              <a:cxnLst/>
              <a:rect l="l" t="t" r="r" b="b"/>
              <a:pathLst>
                <a:path w="52824" h="21016" extrusionOk="0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24"/>
            <p:cNvSpPr/>
            <p:nvPr/>
          </p:nvSpPr>
          <p:spPr>
            <a:xfrm>
              <a:off x="5873650" y="4751150"/>
              <a:ext cx="1188750" cy="437925"/>
            </a:xfrm>
            <a:custGeom>
              <a:avLst/>
              <a:gdLst/>
              <a:ahLst/>
              <a:cxnLst/>
              <a:rect l="l" t="t" r="r" b="b"/>
              <a:pathLst>
                <a:path w="47550" h="17517" extrusionOk="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24"/>
            <p:cNvSpPr/>
            <p:nvPr/>
          </p:nvSpPr>
          <p:spPr>
            <a:xfrm>
              <a:off x="5987550" y="4937050"/>
              <a:ext cx="1010475" cy="264050"/>
            </a:xfrm>
            <a:custGeom>
              <a:avLst/>
              <a:gdLst/>
              <a:ahLst/>
              <a:cxnLst/>
              <a:rect l="l" t="t" r="r" b="b"/>
              <a:pathLst>
                <a:path w="40419" h="10562" extrusionOk="0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2" name="Google Shape;2742;p24"/>
          <p:cNvSpPr/>
          <p:nvPr/>
        </p:nvSpPr>
        <p:spPr>
          <a:xfrm rot="9218179" flipH="1">
            <a:off x="170741" y="-579539"/>
            <a:ext cx="1751526" cy="1566045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3" name="Google Shape;2743;p24"/>
          <p:cNvGrpSpPr/>
          <p:nvPr/>
        </p:nvGrpSpPr>
        <p:grpSpPr>
          <a:xfrm rot="7750108" flipH="1">
            <a:off x="4392738" y="-829111"/>
            <a:ext cx="952509" cy="1529675"/>
            <a:chOff x="2402100" y="3854125"/>
            <a:chExt cx="435600" cy="698825"/>
          </a:xfrm>
        </p:grpSpPr>
        <p:sp>
          <p:nvSpPr>
            <p:cNvPr id="2744" name="Google Shape;2744;p24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24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24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24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24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24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24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24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24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24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24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24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24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7" name="Google Shape;2757;p24"/>
          <p:cNvGrpSpPr/>
          <p:nvPr/>
        </p:nvGrpSpPr>
        <p:grpSpPr>
          <a:xfrm rot="-9070246">
            <a:off x="7849009" y="-390610"/>
            <a:ext cx="1593868" cy="1188162"/>
            <a:chOff x="4500175" y="3779525"/>
            <a:chExt cx="1136425" cy="847075"/>
          </a:xfrm>
        </p:grpSpPr>
        <p:sp>
          <p:nvSpPr>
            <p:cNvPr id="2758" name="Google Shape;2758;p24"/>
            <p:cNvSpPr/>
            <p:nvPr/>
          </p:nvSpPr>
          <p:spPr>
            <a:xfrm>
              <a:off x="4500175" y="3779525"/>
              <a:ext cx="272200" cy="333500"/>
            </a:xfrm>
            <a:custGeom>
              <a:avLst/>
              <a:gdLst/>
              <a:ahLst/>
              <a:cxnLst/>
              <a:rect l="l" t="t" r="r" b="b"/>
              <a:pathLst>
                <a:path w="10888" h="13340" extrusionOk="0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24"/>
            <p:cNvSpPr/>
            <p:nvPr/>
          </p:nvSpPr>
          <p:spPr>
            <a:xfrm>
              <a:off x="4865425" y="3905150"/>
              <a:ext cx="121775" cy="341250"/>
            </a:xfrm>
            <a:custGeom>
              <a:avLst/>
              <a:gdLst/>
              <a:ahLst/>
              <a:cxnLst/>
              <a:rect l="l" t="t" r="r" b="b"/>
              <a:pathLst>
                <a:path w="4871" h="13650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24"/>
            <p:cNvSpPr/>
            <p:nvPr/>
          </p:nvSpPr>
          <p:spPr>
            <a:xfrm>
              <a:off x="4578500" y="4253350"/>
              <a:ext cx="408700" cy="101825"/>
            </a:xfrm>
            <a:custGeom>
              <a:avLst/>
              <a:gdLst/>
              <a:ahLst/>
              <a:cxnLst/>
              <a:rect l="l" t="t" r="r" b="b"/>
              <a:pathLst>
                <a:path w="16348" h="4073" extrusionOk="0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24"/>
            <p:cNvSpPr/>
            <p:nvPr/>
          </p:nvSpPr>
          <p:spPr>
            <a:xfrm>
              <a:off x="5091850" y="4023800"/>
              <a:ext cx="224925" cy="356750"/>
            </a:xfrm>
            <a:custGeom>
              <a:avLst/>
              <a:gdLst/>
              <a:ahLst/>
              <a:cxnLst/>
              <a:rect l="l" t="t" r="r" b="b"/>
              <a:pathLst>
                <a:path w="8997" h="1427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24"/>
            <p:cNvSpPr/>
            <p:nvPr/>
          </p:nvSpPr>
          <p:spPr>
            <a:xfrm>
              <a:off x="4806475" y="4389050"/>
              <a:ext cx="524250" cy="230525"/>
            </a:xfrm>
            <a:custGeom>
              <a:avLst/>
              <a:gdLst/>
              <a:ahLst/>
              <a:cxnLst/>
              <a:rect l="l" t="t" r="r" b="b"/>
              <a:pathLst>
                <a:path w="20970" h="9221" extrusionOk="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24"/>
            <p:cNvSpPr/>
            <p:nvPr/>
          </p:nvSpPr>
          <p:spPr>
            <a:xfrm>
              <a:off x="4686050" y="4050575"/>
              <a:ext cx="950550" cy="367300"/>
            </a:xfrm>
            <a:custGeom>
              <a:avLst/>
              <a:gdLst/>
              <a:ahLst/>
              <a:cxnLst/>
              <a:rect l="l" t="t" r="r" b="b"/>
              <a:pathLst>
                <a:path w="38022" h="14692" extrusionOk="0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24"/>
            <p:cNvSpPr/>
            <p:nvPr/>
          </p:nvSpPr>
          <p:spPr>
            <a:xfrm>
              <a:off x="4853625" y="4301350"/>
              <a:ext cx="270725" cy="158925"/>
            </a:xfrm>
            <a:custGeom>
              <a:avLst/>
              <a:gdLst/>
              <a:ahLst/>
              <a:cxnLst/>
              <a:rect l="l" t="t" r="r" b="b"/>
              <a:pathLst>
                <a:path w="10829" h="6357" extrusionOk="0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24"/>
            <p:cNvSpPr/>
            <p:nvPr/>
          </p:nvSpPr>
          <p:spPr>
            <a:xfrm>
              <a:off x="4713425" y="4154200"/>
              <a:ext cx="193025" cy="58850"/>
            </a:xfrm>
            <a:custGeom>
              <a:avLst/>
              <a:gdLst/>
              <a:ahLst/>
              <a:cxnLst/>
              <a:rect l="l" t="t" r="r" b="b"/>
              <a:pathLst>
                <a:path w="7721" h="2354" extrusionOk="0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24"/>
            <p:cNvSpPr/>
            <p:nvPr/>
          </p:nvSpPr>
          <p:spPr>
            <a:xfrm>
              <a:off x="5030750" y="4164750"/>
              <a:ext cx="105750" cy="162700"/>
            </a:xfrm>
            <a:custGeom>
              <a:avLst/>
              <a:gdLst/>
              <a:ahLst/>
              <a:cxnLst/>
              <a:rect l="l" t="t" r="r" b="b"/>
              <a:pathLst>
                <a:path w="4230" h="6508" extrusionOk="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24"/>
            <p:cNvSpPr/>
            <p:nvPr/>
          </p:nvSpPr>
          <p:spPr>
            <a:xfrm>
              <a:off x="5238400" y="4401775"/>
              <a:ext cx="151175" cy="224825"/>
            </a:xfrm>
            <a:custGeom>
              <a:avLst/>
              <a:gdLst/>
              <a:ahLst/>
              <a:cxnLst/>
              <a:rect l="l" t="t" r="r" b="b"/>
              <a:pathLst>
                <a:path w="6047" h="8993" extrusionOk="0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24"/>
            <p:cNvSpPr/>
            <p:nvPr/>
          </p:nvSpPr>
          <p:spPr>
            <a:xfrm>
              <a:off x="5265900" y="4177950"/>
              <a:ext cx="148575" cy="238175"/>
            </a:xfrm>
            <a:custGeom>
              <a:avLst/>
              <a:gdLst/>
              <a:ahLst/>
              <a:cxnLst/>
              <a:rect l="l" t="t" r="r" b="b"/>
              <a:pathLst>
                <a:path w="5943" h="9527" extrusionOk="0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9" name="Google Shape;2769;p24"/>
          <p:cNvGrpSpPr/>
          <p:nvPr/>
        </p:nvGrpSpPr>
        <p:grpSpPr>
          <a:xfrm>
            <a:off x="1962838" y="192913"/>
            <a:ext cx="700450" cy="636075"/>
            <a:chOff x="3652400" y="3788700"/>
            <a:chExt cx="700450" cy="636075"/>
          </a:xfrm>
        </p:grpSpPr>
        <p:sp>
          <p:nvSpPr>
            <p:cNvPr id="2770" name="Google Shape;2770;p24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24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24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24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24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24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24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24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24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24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24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24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24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24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24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5" name="Google Shape;2785;p24"/>
          <p:cNvSpPr/>
          <p:nvPr/>
        </p:nvSpPr>
        <p:spPr>
          <a:xfrm>
            <a:off x="7767625" y="788038"/>
            <a:ext cx="378570" cy="317388"/>
          </a:xfrm>
          <a:custGeom>
            <a:avLst/>
            <a:gdLst/>
            <a:ahLst/>
            <a:cxnLst/>
            <a:rect l="l" t="t" r="r" b="b"/>
            <a:pathLst>
              <a:path w="11540" h="9675" extrusionOk="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6" name="Google Shape;2786;p24"/>
          <p:cNvSpPr/>
          <p:nvPr/>
        </p:nvSpPr>
        <p:spPr>
          <a:xfrm>
            <a:off x="4325125" y="511600"/>
            <a:ext cx="378570" cy="317388"/>
          </a:xfrm>
          <a:custGeom>
            <a:avLst/>
            <a:gdLst/>
            <a:ahLst/>
            <a:cxnLst/>
            <a:rect l="l" t="t" r="r" b="b"/>
            <a:pathLst>
              <a:path w="11540" h="9675" extrusionOk="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87" name="Google Shape;2787;p24"/>
          <p:cNvGrpSpPr/>
          <p:nvPr/>
        </p:nvGrpSpPr>
        <p:grpSpPr>
          <a:xfrm rot="-10423553">
            <a:off x="5602182" y="-660273"/>
            <a:ext cx="830251" cy="1464439"/>
            <a:chOff x="2797700" y="3217325"/>
            <a:chExt cx="682725" cy="1204225"/>
          </a:xfrm>
        </p:grpSpPr>
        <p:sp>
          <p:nvSpPr>
            <p:cNvPr id="2788" name="Google Shape;2788;p24"/>
            <p:cNvSpPr/>
            <p:nvPr/>
          </p:nvSpPr>
          <p:spPr>
            <a:xfrm>
              <a:off x="2797700" y="3824925"/>
              <a:ext cx="500825" cy="451000"/>
            </a:xfrm>
            <a:custGeom>
              <a:avLst/>
              <a:gdLst/>
              <a:ahLst/>
              <a:cxnLst/>
              <a:rect l="l" t="t" r="r" b="b"/>
              <a:pathLst>
                <a:path w="20033" h="18040" extrusionOk="0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24"/>
            <p:cNvSpPr/>
            <p:nvPr/>
          </p:nvSpPr>
          <p:spPr>
            <a:xfrm>
              <a:off x="2799200" y="3824650"/>
              <a:ext cx="633925" cy="527825"/>
            </a:xfrm>
            <a:custGeom>
              <a:avLst/>
              <a:gdLst/>
              <a:ahLst/>
              <a:cxnLst/>
              <a:rect l="l" t="t" r="r" b="b"/>
              <a:pathLst>
                <a:path w="25357" h="21113" extrusionOk="0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24"/>
            <p:cNvSpPr/>
            <p:nvPr/>
          </p:nvSpPr>
          <p:spPr>
            <a:xfrm>
              <a:off x="3258625" y="3484850"/>
              <a:ext cx="221800" cy="706250"/>
            </a:xfrm>
            <a:custGeom>
              <a:avLst/>
              <a:gdLst/>
              <a:ahLst/>
              <a:cxnLst/>
              <a:rect l="l" t="t" r="r" b="b"/>
              <a:pathLst>
                <a:path w="8872" h="28250" extrusionOk="0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24"/>
            <p:cNvSpPr/>
            <p:nvPr/>
          </p:nvSpPr>
          <p:spPr>
            <a:xfrm>
              <a:off x="3342800" y="3512850"/>
              <a:ext cx="102725" cy="837725"/>
            </a:xfrm>
            <a:custGeom>
              <a:avLst/>
              <a:gdLst/>
              <a:ahLst/>
              <a:cxnLst/>
              <a:rect l="l" t="t" r="r" b="b"/>
              <a:pathLst>
                <a:path w="4109" h="33509" extrusionOk="0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24"/>
            <p:cNvSpPr/>
            <p:nvPr/>
          </p:nvSpPr>
          <p:spPr>
            <a:xfrm>
              <a:off x="3139775" y="3858825"/>
              <a:ext cx="334875" cy="562725"/>
            </a:xfrm>
            <a:custGeom>
              <a:avLst/>
              <a:gdLst/>
              <a:ahLst/>
              <a:cxnLst/>
              <a:rect l="l" t="t" r="r" b="b"/>
              <a:pathLst>
                <a:path w="13395" h="22509" extrusionOk="0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24"/>
            <p:cNvSpPr/>
            <p:nvPr/>
          </p:nvSpPr>
          <p:spPr>
            <a:xfrm>
              <a:off x="2926700" y="3217325"/>
              <a:ext cx="246850" cy="708075"/>
            </a:xfrm>
            <a:custGeom>
              <a:avLst/>
              <a:gdLst/>
              <a:ahLst/>
              <a:cxnLst/>
              <a:rect l="l" t="t" r="r" b="b"/>
              <a:pathLst>
                <a:path w="9874" h="28323" extrusionOk="0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24"/>
            <p:cNvSpPr/>
            <p:nvPr/>
          </p:nvSpPr>
          <p:spPr>
            <a:xfrm>
              <a:off x="2975275" y="3249325"/>
              <a:ext cx="199675" cy="674700"/>
            </a:xfrm>
            <a:custGeom>
              <a:avLst/>
              <a:gdLst/>
              <a:ahLst/>
              <a:cxnLst/>
              <a:rect l="l" t="t" r="r" b="b"/>
              <a:pathLst>
                <a:path w="7987" h="26988" extrusionOk="0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5">
    <p:spTree>
      <p:nvGrpSpPr>
        <p:cNvPr id="1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7" name="Google Shape;2947;p26"/>
          <p:cNvSpPr txBox="1">
            <a:spLocks noGrp="1"/>
          </p:cNvSpPr>
          <p:nvPr>
            <p:ph type="title"/>
          </p:nvPr>
        </p:nvSpPr>
        <p:spPr>
          <a:xfrm>
            <a:off x="714300" y="774350"/>
            <a:ext cx="77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48" name="Google Shape;2948;p26"/>
          <p:cNvSpPr txBox="1">
            <a:spLocks noGrp="1"/>
          </p:cNvSpPr>
          <p:nvPr>
            <p:ph type="subTitle" idx="1"/>
          </p:nvPr>
        </p:nvSpPr>
        <p:spPr>
          <a:xfrm>
            <a:off x="5181600" y="1495425"/>
            <a:ext cx="3248100" cy="11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49" name="Google Shape;2949;p26"/>
          <p:cNvGrpSpPr/>
          <p:nvPr/>
        </p:nvGrpSpPr>
        <p:grpSpPr>
          <a:xfrm rot="-10799910" flipH="1">
            <a:off x="-680414" y="-854780"/>
            <a:ext cx="6290136" cy="2667902"/>
            <a:chOff x="5619200" y="4458200"/>
            <a:chExt cx="1647150" cy="742900"/>
          </a:xfrm>
        </p:grpSpPr>
        <p:sp>
          <p:nvSpPr>
            <p:cNvPr id="2950" name="Google Shape;2950;p26"/>
            <p:cNvSpPr/>
            <p:nvPr/>
          </p:nvSpPr>
          <p:spPr>
            <a:xfrm>
              <a:off x="5619200" y="4458200"/>
              <a:ext cx="1647150" cy="690850"/>
            </a:xfrm>
            <a:custGeom>
              <a:avLst/>
              <a:gdLst/>
              <a:ahLst/>
              <a:cxnLst/>
              <a:rect l="l" t="t" r="r" b="b"/>
              <a:pathLst>
                <a:path w="65886" h="27634" extrusionOk="0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26"/>
            <p:cNvSpPr/>
            <p:nvPr/>
          </p:nvSpPr>
          <p:spPr>
            <a:xfrm>
              <a:off x="5706150" y="4536325"/>
              <a:ext cx="1477225" cy="645250"/>
            </a:xfrm>
            <a:custGeom>
              <a:avLst/>
              <a:gdLst/>
              <a:ahLst/>
              <a:cxnLst/>
              <a:rect l="l" t="t" r="r" b="b"/>
              <a:pathLst>
                <a:path w="59089" h="25810" extrusionOk="0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26"/>
            <p:cNvSpPr/>
            <p:nvPr/>
          </p:nvSpPr>
          <p:spPr>
            <a:xfrm>
              <a:off x="5813125" y="4656950"/>
              <a:ext cx="1320600" cy="525400"/>
            </a:xfrm>
            <a:custGeom>
              <a:avLst/>
              <a:gdLst/>
              <a:ahLst/>
              <a:cxnLst/>
              <a:rect l="l" t="t" r="r" b="b"/>
              <a:pathLst>
                <a:path w="52824" h="21016" extrusionOk="0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26"/>
            <p:cNvSpPr/>
            <p:nvPr/>
          </p:nvSpPr>
          <p:spPr>
            <a:xfrm>
              <a:off x="5873650" y="4751150"/>
              <a:ext cx="1188750" cy="437925"/>
            </a:xfrm>
            <a:custGeom>
              <a:avLst/>
              <a:gdLst/>
              <a:ahLst/>
              <a:cxnLst/>
              <a:rect l="l" t="t" r="r" b="b"/>
              <a:pathLst>
                <a:path w="47550" h="17517" extrusionOk="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26"/>
            <p:cNvSpPr/>
            <p:nvPr/>
          </p:nvSpPr>
          <p:spPr>
            <a:xfrm>
              <a:off x="5987550" y="4937050"/>
              <a:ext cx="1010475" cy="264050"/>
            </a:xfrm>
            <a:custGeom>
              <a:avLst/>
              <a:gdLst/>
              <a:ahLst/>
              <a:cxnLst/>
              <a:rect l="l" t="t" r="r" b="b"/>
              <a:pathLst>
                <a:path w="40419" h="10562" extrusionOk="0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5" name="Google Shape;2955;p26"/>
          <p:cNvGrpSpPr/>
          <p:nvPr/>
        </p:nvGrpSpPr>
        <p:grpSpPr>
          <a:xfrm rot="1830642">
            <a:off x="-616982" y="3526264"/>
            <a:ext cx="2662575" cy="2828670"/>
            <a:chOff x="4159600" y="887163"/>
            <a:chExt cx="1265600" cy="1344550"/>
          </a:xfrm>
        </p:grpSpPr>
        <p:sp>
          <p:nvSpPr>
            <p:cNvPr id="2956" name="Google Shape;2956;p26"/>
            <p:cNvSpPr/>
            <p:nvPr/>
          </p:nvSpPr>
          <p:spPr>
            <a:xfrm>
              <a:off x="4159600" y="887163"/>
              <a:ext cx="1265600" cy="1344550"/>
            </a:xfrm>
            <a:custGeom>
              <a:avLst/>
              <a:gdLst/>
              <a:ahLst/>
              <a:cxnLst/>
              <a:rect l="l" t="t" r="r" b="b"/>
              <a:pathLst>
                <a:path w="50624" h="53782" extrusionOk="0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26"/>
            <p:cNvSpPr/>
            <p:nvPr/>
          </p:nvSpPr>
          <p:spPr>
            <a:xfrm>
              <a:off x="4735775" y="97803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26"/>
            <p:cNvSpPr/>
            <p:nvPr/>
          </p:nvSpPr>
          <p:spPr>
            <a:xfrm>
              <a:off x="4695450" y="10268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26"/>
            <p:cNvSpPr/>
            <p:nvPr/>
          </p:nvSpPr>
          <p:spPr>
            <a:xfrm>
              <a:off x="4665975" y="1081963"/>
              <a:ext cx="47350" cy="18625"/>
            </a:xfrm>
            <a:custGeom>
              <a:avLst/>
              <a:gdLst/>
              <a:ahLst/>
              <a:cxnLst/>
              <a:rect l="l" t="t" r="r" b="b"/>
              <a:pathLst>
                <a:path w="1894" h="745" extrusionOk="0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26"/>
            <p:cNvSpPr/>
            <p:nvPr/>
          </p:nvSpPr>
          <p:spPr>
            <a:xfrm>
              <a:off x="4713300" y="113623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26"/>
            <p:cNvSpPr/>
            <p:nvPr/>
          </p:nvSpPr>
          <p:spPr>
            <a:xfrm>
              <a:off x="4745850" y="1218438"/>
              <a:ext cx="48900" cy="14775"/>
            </a:xfrm>
            <a:custGeom>
              <a:avLst/>
              <a:gdLst/>
              <a:ahLst/>
              <a:cxnLst/>
              <a:rect l="l" t="t" r="r" b="b"/>
              <a:pathLst>
                <a:path w="1956" h="591" extrusionOk="0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26"/>
            <p:cNvSpPr/>
            <p:nvPr/>
          </p:nvSpPr>
          <p:spPr>
            <a:xfrm>
              <a:off x="4675300" y="1188963"/>
              <a:ext cx="48875" cy="13225"/>
            </a:xfrm>
            <a:custGeom>
              <a:avLst/>
              <a:gdLst/>
              <a:ahLst/>
              <a:cxnLst/>
              <a:rect l="l" t="t" r="r" b="b"/>
              <a:pathLst>
                <a:path w="1955" h="529" extrusionOk="0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26"/>
            <p:cNvSpPr/>
            <p:nvPr/>
          </p:nvSpPr>
          <p:spPr>
            <a:xfrm>
              <a:off x="4790050" y="1182613"/>
              <a:ext cx="27950" cy="15700"/>
            </a:xfrm>
            <a:custGeom>
              <a:avLst/>
              <a:gdLst/>
              <a:ahLst/>
              <a:cxnLst/>
              <a:rect l="l" t="t" r="r" b="b"/>
              <a:pathLst>
                <a:path w="1118" h="628" extrusionOk="0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26"/>
            <p:cNvSpPr/>
            <p:nvPr/>
          </p:nvSpPr>
          <p:spPr>
            <a:xfrm>
              <a:off x="4759825" y="1112213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26"/>
            <p:cNvSpPr/>
            <p:nvPr/>
          </p:nvSpPr>
          <p:spPr>
            <a:xfrm>
              <a:off x="4745850" y="1033113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26"/>
            <p:cNvSpPr/>
            <p:nvPr/>
          </p:nvSpPr>
          <p:spPr>
            <a:xfrm>
              <a:off x="4835825" y="1085838"/>
              <a:ext cx="44225" cy="10875"/>
            </a:xfrm>
            <a:custGeom>
              <a:avLst/>
              <a:gdLst/>
              <a:ahLst/>
              <a:cxnLst/>
              <a:rect l="l" t="t" r="r" b="b"/>
              <a:pathLst>
                <a:path w="1769" h="435" extrusionOk="0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26"/>
            <p:cNvSpPr/>
            <p:nvPr/>
          </p:nvSpPr>
          <p:spPr>
            <a:xfrm>
              <a:off x="4823400" y="1141663"/>
              <a:ext cx="48900" cy="13225"/>
            </a:xfrm>
            <a:custGeom>
              <a:avLst/>
              <a:gdLst/>
              <a:ahLst/>
              <a:cxnLst/>
              <a:rect l="l" t="t" r="r" b="b"/>
              <a:pathLst>
                <a:path w="1956" h="529" extrusionOk="0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26"/>
            <p:cNvSpPr/>
            <p:nvPr/>
          </p:nvSpPr>
          <p:spPr>
            <a:xfrm>
              <a:off x="4817200" y="10199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26"/>
            <p:cNvSpPr/>
            <p:nvPr/>
          </p:nvSpPr>
          <p:spPr>
            <a:xfrm>
              <a:off x="4793950" y="941588"/>
              <a:ext cx="39575" cy="22525"/>
            </a:xfrm>
            <a:custGeom>
              <a:avLst/>
              <a:gdLst/>
              <a:ahLst/>
              <a:cxnLst/>
              <a:rect l="l" t="t" r="r" b="b"/>
              <a:pathLst>
                <a:path w="1583" h="901" extrusionOk="0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26"/>
            <p:cNvSpPr/>
            <p:nvPr/>
          </p:nvSpPr>
          <p:spPr>
            <a:xfrm>
              <a:off x="4736550" y="933063"/>
              <a:ext cx="48100" cy="19425"/>
            </a:xfrm>
            <a:custGeom>
              <a:avLst/>
              <a:gdLst/>
              <a:ahLst/>
              <a:cxnLst/>
              <a:rect l="l" t="t" r="r" b="b"/>
              <a:pathLst>
                <a:path w="1924" h="777" extrusionOk="0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26"/>
            <p:cNvSpPr/>
            <p:nvPr/>
          </p:nvSpPr>
          <p:spPr>
            <a:xfrm>
              <a:off x="4797050" y="130141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26"/>
            <p:cNvSpPr/>
            <p:nvPr/>
          </p:nvSpPr>
          <p:spPr>
            <a:xfrm>
              <a:off x="47730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26"/>
            <p:cNvSpPr/>
            <p:nvPr/>
          </p:nvSpPr>
          <p:spPr>
            <a:xfrm>
              <a:off x="4849000" y="1418513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26"/>
            <p:cNvSpPr/>
            <p:nvPr/>
          </p:nvSpPr>
          <p:spPr>
            <a:xfrm>
              <a:off x="4797050" y="146271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26"/>
            <p:cNvSpPr/>
            <p:nvPr/>
          </p:nvSpPr>
          <p:spPr>
            <a:xfrm>
              <a:off x="4666750" y="1428588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26"/>
            <p:cNvSpPr/>
            <p:nvPr/>
          </p:nvSpPr>
          <p:spPr>
            <a:xfrm>
              <a:off x="4605500" y="1475138"/>
              <a:ext cx="40350" cy="20175"/>
            </a:xfrm>
            <a:custGeom>
              <a:avLst/>
              <a:gdLst/>
              <a:ahLst/>
              <a:cxnLst/>
              <a:rect l="l" t="t" r="r" b="b"/>
              <a:pathLst>
                <a:path w="1614" h="807" extrusionOk="0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26"/>
            <p:cNvSpPr/>
            <p:nvPr/>
          </p:nvSpPr>
          <p:spPr>
            <a:xfrm>
              <a:off x="4523300" y="1526313"/>
              <a:ext cx="49650" cy="12425"/>
            </a:xfrm>
            <a:custGeom>
              <a:avLst/>
              <a:gdLst/>
              <a:ahLst/>
              <a:cxnLst/>
              <a:rect l="l" t="t" r="r" b="b"/>
              <a:pathLst>
                <a:path w="1986" h="497" extrusionOk="0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26"/>
            <p:cNvSpPr/>
            <p:nvPr/>
          </p:nvSpPr>
          <p:spPr>
            <a:xfrm>
              <a:off x="4420150" y="14914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26"/>
            <p:cNvSpPr/>
            <p:nvPr/>
          </p:nvSpPr>
          <p:spPr>
            <a:xfrm>
              <a:off x="4325550" y="138516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26"/>
            <p:cNvSpPr/>
            <p:nvPr/>
          </p:nvSpPr>
          <p:spPr>
            <a:xfrm>
              <a:off x="4386800" y="14379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26"/>
            <p:cNvSpPr/>
            <p:nvPr/>
          </p:nvSpPr>
          <p:spPr>
            <a:xfrm>
              <a:off x="4489950" y="1434813"/>
              <a:ext cx="48875" cy="19400"/>
            </a:xfrm>
            <a:custGeom>
              <a:avLst/>
              <a:gdLst/>
              <a:ahLst/>
              <a:cxnLst/>
              <a:rect l="l" t="t" r="r" b="b"/>
              <a:pathLst>
                <a:path w="1955" h="776" extrusionOk="0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26"/>
            <p:cNvSpPr/>
            <p:nvPr/>
          </p:nvSpPr>
          <p:spPr>
            <a:xfrm>
              <a:off x="44124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26"/>
            <p:cNvSpPr/>
            <p:nvPr/>
          </p:nvSpPr>
          <p:spPr>
            <a:xfrm>
              <a:off x="4390700" y="135106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26"/>
            <p:cNvSpPr/>
            <p:nvPr/>
          </p:nvSpPr>
          <p:spPr>
            <a:xfrm>
              <a:off x="4480650" y="1385163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26"/>
            <p:cNvSpPr/>
            <p:nvPr/>
          </p:nvSpPr>
          <p:spPr>
            <a:xfrm>
              <a:off x="4614800" y="154026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26"/>
            <p:cNvSpPr/>
            <p:nvPr/>
          </p:nvSpPr>
          <p:spPr>
            <a:xfrm>
              <a:off x="4665200" y="15953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26"/>
            <p:cNvSpPr/>
            <p:nvPr/>
          </p:nvSpPr>
          <p:spPr>
            <a:xfrm>
              <a:off x="4699325" y="148366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26"/>
            <p:cNvSpPr/>
            <p:nvPr/>
          </p:nvSpPr>
          <p:spPr>
            <a:xfrm>
              <a:off x="4773775" y="1538713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26"/>
            <p:cNvSpPr/>
            <p:nvPr/>
          </p:nvSpPr>
          <p:spPr>
            <a:xfrm>
              <a:off x="4708625" y="15317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26"/>
            <p:cNvSpPr/>
            <p:nvPr/>
          </p:nvSpPr>
          <p:spPr>
            <a:xfrm>
              <a:off x="4847450" y="1533288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26"/>
            <p:cNvSpPr/>
            <p:nvPr/>
          </p:nvSpPr>
          <p:spPr>
            <a:xfrm>
              <a:off x="4893975" y="1486763"/>
              <a:ext cx="48875" cy="17075"/>
            </a:xfrm>
            <a:custGeom>
              <a:avLst/>
              <a:gdLst/>
              <a:ahLst/>
              <a:cxnLst/>
              <a:rect l="l" t="t" r="r" b="b"/>
              <a:pathLst>
                <a:path w="1955" h="683" extrusionOk="0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26"/>
            <p:cNvSpPr/>
            <p:nvPr/>
          </p:nvSpPr>
          <p:spPr>
            <a:xfrm>
              <a:off x="4935075" y="153948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26"/>
            <p:cNvSpPr/>
            <p:nvPr/>
          </p:nvSpPr>
          <p:spPr>
            <a:xfrm>
              <a:off x="5052175" y="1534063"/>
              <a:ext cx="48875" cy="16300"/>
            </a:xfrm>
            <a:custGeom>
              <a:avLst/>
              <a:gdLst/>
              <a:ahLst/>
              <a:cxnLst/>
              <a:rect l="l" t="t" r="r" b="b"/>
              <a:pathLst>
                <a:path w="1955" h="652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26"/>
            <p:cNvSpPr/>
            <p:nvPr/>
          </p:nvSpPr>
          <p:spPr>
            <a:xfrm>
              <a:off x="4990125" y="1492963"/>
              <a:ext cx="45800" cy="11650"/>
            </a:xfrm>
            <a:custGeom>
              <a:avLst/>
              <a:gdLst/>
              <a:ahLst/>
              <a:cxnLst/>
              <a:rect l="l" t="t" r="r" b="b"/>
              <a:pathLst>
                <a:path w="1832" h="466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26"/>
            <p:cNvSpPr/>
            <p:nvPr/>
          </p:nvSpPr>
          <p:spPr>
            <a:xfrm>
              <a:off x="5147550" y="15014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26"/>
            <p:cNvSpPr/>
            <p:nvPr/>
          </p:nvSpPr>
          <p:spPr>
            <a:xfrm>
              <a:off x="5080100" y="1468138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26"/>
            <p:cNvSpPr/>
            <p:nvPr/>
          </p:nvSpPr>
          <p:spPr>
            <a:xfrm>
              <a:off x="5047525" y="1438688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26"/>
            <p:cNvSpPr/>
            <p:nvPr/>
          </p:nvSpPr>
          <p:spPr>
            <a:xfrm>
              <a:off x="5082425" y="13432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26"/>
            <p:cNvSpPr/>
            <p:nvPr/>
          </p:nvSpPr>
          <p:spPr>
            <a:xfrm>
              <a:off x="5102575" y="1403788"/>
              <a:ext cx="49650" cy="13975"/>
            </a:xfrm>
            <a:custGeom>
              <a:avLst/>
              <a:gdLst/>
              <a:ahLst/>
              <a:cxnLst/>
              <a:rect l="l" t="t" r="r" b="b"/>
              <a:pathLst>
                <a:path w="1986" h="559" extrusionOk="0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26"/>
            <p:cNvSpPr/>
            <p:nvPr/>
          </p:nvSpPr>
          <p:spPr>
            <a:xfrm>
              <a:off x="5170825" y="142238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26"/>
            <p:cNvSpPr/>
            <p:nvPr/>
          </p:nvSpPr>
          <p:spPr>
            <a:xfrm>
              <a:off x="5211150" y="1368113"/>
              <a:ext cx="47325" cy="17850"/>
            </a:xfrm>
            <a:custGeom>
              <a:avLst/>
              <a:gdLst/>
              <a:ahLst/>
              <a:cxnLst/>
              <a:rect l="l" t="t" r="r" b="b"/>
              <a:pathLst>
                <a:path w="1893" h="714" extrusionOk="0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26"/>
            <p:cNvSpPr/>
            <p:nvPr/>
          </p:nvSpPr>
          <p:spPr>
            <a:xfrm>
              <a:off x="5144450" y="13432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26"/>
            <p:cNvSpPr/>
            <p:nvPr/>
          </p:nvSpPr>
          <p:spPr>
            <a:xfrm>
              <a:off x="5170050" y="13091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26"/>
            <p:cNvSpPr/>
            <p:nvPr/>
          </p:nvSpPr>
          <p:spPr>
            <a:xfrm>
              <a:off x="4761375" y="1715538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26"/>
            <p:cNvSpPr/>
            <p:nvPr/>
          </p:nvSpPr>
          <p:spPr>
            <a:xfrm>
              <a:off x="4726475" y="166123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26"/>
            <p:cNvSpPr/>
            <p:nvPr/>
          </p:nvSpPr>
          <p:spPr>
            <a:xfrm>
              <a:off x="4748950" y="1626338"/>
              <a:ext cx="49675" cy="14000"/>
            </a:xfrm>
            <a:custGeom>
              <a:avLst/>
              <a:gdLst/>
              <a:ahLst/>
              <a:cxnLst/>
              <a:rect l="l" t="t" r="r" b="b"/>
              <a:pathLst>
                <a:path w="1987" h="560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26"/>
            <p:cNvSpPr/>
            <p:nvPr/>
          </p:nvSpPr>
          <p:spPr>
            <a:xfrm>
              <a:off x="4823400" y="1627113"/>
              <a:ext cx="48900" cy="12450"/>
            </a:xfrm>
            <a:custGeom>
              <a:avLst/>
              <a:gdLst/>
              <a:ahLst/>
              <a:cxnLst/>
              <a:rect l="l" t="t" r="r" b="b"/>
              <a:pathLst>
                <a:path w="1956" h="498" extrusionOk="0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26"/>
            <p:cNvSpPr/>
            <p:nvPr/>
          </p:nvSpPr>
          <p:spPr>
            <a:xfrm>
              <a:off x="4826500" y="1686063"/>
              <a:ext cx="48900" cy="15525"/>
            </a:xfrm>
            <a:custGeom>
              <a:avLst/>
              <a:gdLst/>
              <a:ahLst/>
              <a:cxnLst/>
              <a:rect l="l" t="t" r="r" b="b"/>
              <a:pathLst>
                <a:path w="1956" h="621" extrusionOk="0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26"/>
            <p:cNvSpPr/>
            <p:nvPr/>
          </p:nvSpPr>
          <p:spPr>
            <a:xfrm>
              <a:off x="4853650" y="1797738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26"/>
            <p:cNvSpPr/>
            <p:nvPr/>
          </p:nvSpPr>
          <p:spPr>
            <a:xfrm>
              <a:off x="4736550" y="1811688"/>
              <a:ext cx="48100" cy="19400"/>
            </a:xfrm>
            <a:custGeom>
              <a:avLst/>
              <a:gdLst/>
              <a:ahLst/>
              <a:cxnLst/>
              <a:rect l="l" t="t" r="r" b="b"/>
              <a:pathLst>
                <a:path w="1924" h="776" extrusionOk="0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26"/>
            <p:cNvSpPr/>
            <p:nvPr/>
          </p:nvSpPr>
          <p:spPr>
            <a:xfrm>
              <a:off x="4709400" y="1769813"/>
              <a:ext cx="48125" cy="16300"/>
            </a:xfrm>
            <a:custGeom>
              <a:avLst/>
              <a:gdLst/>
              <a:ahLst/>
              <a:cxnLst/>
              <a:rect l="l" t="t" r="r" b="b"/>
              <a:pathLst>
                <a:path w="1925" h="652" extrusionOk="0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26"/>
            <p:cNvSpPr/>
            <p:nvPr/>
          </p:nvSpPr>
          <p:spPr>
            <a:xfrm>
              <a:off x="4789275" y="177368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26"/>
            <p:cNvSpPr/>
            <p:nvPr/>
          </p:nvSpPr>
          <p:spPr>
            <a:xfrm>
              <a:off x="4614800" y="1852788"/>
              <a:ext cx="48100" cy="18625"/>
            </a:xfrm>
            <a:custGeom>
              <a:avLst/>
              <a:gdLst/>
              <a:ahLst/>
              <a:cxnLst/>
              <a:rect l="l" t="t" r="r" b="b"/>
              <a:pathLst>
                <a:path w="1924" h="745" extrusionOk="0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26"/>
            <p:cNvSpPr/>
            <p:nvPr/>
          </p:nvSpPr>
          <p:spPr>
            <a:xfrm>
              <a:off x="4577575" y="17907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26"/>
            <p:cNvSpPr/>
            <p:nvPr/>
          </p:nvSpPr>
          <p:spPr>
            <a:xfrm>
              <a:off x="4478325" y="183651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26"/>
            <p:cNvSpPr/>
            <p:nvPr/>
          </p:nvSpPr>
          <p:spPr>
            <a:xfrm>
              <a:off x="4523300" y="1889238"/>
              <a:ext cx="49650" cy="13200"/>
            </a:xfrm>
            <a:custGeom>
              <a:avLst/>
              <a:gdLst/>
              <a:ahLst/>
              <a:cxnLst/>
              <a:rect l="l" t="t" r="r" b="b"/>
              <a:pathLst>
                <a:path w="1986" h="528" extrusionOk="0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26"/>
            <p:cNvSpPr/>
            <p:nvPr/>
          </p:nvSpPr>
          <p:spPr>
            <a:xfrm>
              <a:off x="4406200" y="188303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26"/>
            <p:cNvSpPr/>
            <p:nvPr/>
          </p:nvSpPr>
          <p:spPr>
            <a:xfrm>
              <a:off x="4296850" y="1914038"/>
              <a:ext cx="45000" cy="10900"/>
            </a:xfrm>
            <a:custGeom>
              <a:avLst/>
              <a:gdLst/>
              <a:ahLst/>
              <a:cxnLst/>
              <a:rect l="l" t="t" r="r" b="b"/>
              <a:pathLst>
                <a:path w="1800" h="436" extrusionOk="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26"/>
            <p:cNvSpPr/>
            <p:nvPr/>
          </p:nvSpPr>
          <p:spPr>
            <a:xfrm>
              <a:off x="4226275" y="1896988"/>
              <a:ext cx="45025" cy="10875"/>
            </a:xfrm>
            <a:custGeom>
              <a:avLst/>
              <a:gdLst/>
              <a:ahLst/>
              <a:cxnLst/>
              <a:rect l="l" t="t" r="r" b="b"/>
              <a:pathLst>
                <a:path w="1801" h="435" extrusionOk="0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26"/>
            <p:cNvSpPr/>
            <p:nvPr/>
          </p:nvSpPr>
          <p:spPr>
            <a:xfrm>
              <a:off x="4203800" y="184116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26"/>
            <p:cNvSpPr/>
            <p:nvPr/>
          </p:nvSpPr>
          <p:spPr>
            <a:xfrm>
              <a:off x="4278250" y="1868288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6"/>
            <p:cNvSpPr/>
            <p:nvPr/>
          </p:nvSpPr>
          <p:spPr>
            <a:xfrm>
              <a:off x="4347250" y="1849688"/>
              <a:ext cx="45025" cy="11650"/>
            </a:xfrm>
            <a:custGeom>
              <a:avLst/>
              <a:gdLst/>
              <a:ahLst/>
              <a:cxnLst/>
              <a:rect l="l" t="t" r="r" b="b"/>
              <a:pathLst>
                <a:path w="1801" h="466" extrusionOk="0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6"/>
            <p:cNvSpPr/>
            <p:nvPr/>
          </p:nvSpPr>
          <p:spPr>
            <a:xfrm>
              <a:off x="4279025" y="182176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6"/>
            <p:cNvSpPr/>
            <p:nvPr/>
          </p:nvSpPr>
          <p:spPr>
            <a:xfrm>
              <a:off x="4267375" y="1777563"/>
              <a:ext cx="49675" cy="13975"/>
            </a:xfrm>
            <a:custGeom>
              <a:avLst/>
              <a:gdLst/>
              <a:ahLst/>
              <a:cxnLst/>
              <a:rect l="l" t="t" r="r" b="b"/>
              <a:pathLst>
                <a:path w="1987" h="559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6"/>
            <p:cNvSpPr/>
            <p:nvPr/>
          </p:nvSpPr>
          <p:spPr>
            <a:xfrm>
              <a:off x="4380600" y="177911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6"/>
            <p:cNvSpPr/>
            <p:nvPr/>
          </p:nvSpPr>
          <p:spPr>
            <a:xfrm>
              <a:off x="4466675" y="1789188"/>
              <a:ext cx="48900" cy="17100"/>
            </a:xfrm>
            <a:custGeom>
              <a:avLst/>
              <a:gdLst/>
              <a:ahLst/>
              <a:cxnLst/>
              <a:rect l="l" t="t" r="r" b="b"/>
              <a:pathLst>
                <a:path w="1956" h="684" extrusionOk="0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6"/>
            <p:cNvSpPr/>
            <p:nvPr/>
          </p:nvSpPr>
          <p:spPr>
            <a:xfrm>
              <a:off x="4412400" y="18310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6"/>
            <p:cNvSpPr/>
            <p:nvPr/>
          </p:nvSpPr>
          <p:spPr>
            <a:xfrm>
              <a:off x="4500025" y="1963688"/>
              <a:ext cx="48875" cy="12425"/>
            </a:xfrm>
            <a:custGeom>
              <a:avLst/>
              <a:gdLst/>
              <a:ahLst/>
              <a:cxnLst/>
              <a:rect l="l" t="t" r="r" b="b"/>
              <a:pathLst>
                <a:path w="1955" h="497" extrusionOk="0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6"/>
            <p:cNvSpPr/>
            <p:nvPr/>
          </p:nvSpPr>
          <p:spPr>
            <a:xfrm>
              <a:off x="4376725" y="195281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6"/>
            <p:cNvSpPr/>
            <p:nvPr/>
          </p:nvSpPr>
          <p:spPr>
            <a:xfrm>
              <a:off x="4432575" y="1948163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6"/>
            <p:cNvSpPr/>
            <p:nvPr/>
          </p:nvSpPr>
          <p:spPr>
            <a:xfrm>
              <a:off x="4634975" y="194118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6"/>
            <p:cNvSpPr/>
            <p:nvPr/>
          </p:nvSpPr>
          <p:spPr>
            <a:xfrm>
              <a:off x="4548100" y="1961363"/>
              <a:ext cx="47350" cy="17075"/>
            </a:xfrm>
            <a:custGeom>
              <a:avLst/>
              <a:gdLst/>
              <a:ahLst/>
              <a:cxnLst/>
              <a:rect l="l" t="t" r="r" b="b"/>
              <a:pathLst>
                <a:path w="1894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6"/>
            <p:cNvSpPr/>
            <p:nvPr/>
          </p:nvSpPr>
          <p:spPr>
            <a:xfrm>
              <a:off x="4712525" y="1913263"/>
              <a:ext cx="48875" cy="12450"/>
            </a:xfrm>
            <a:custGeom>
              <a:avLst/>
              <a:gdLst/>
              <a:ahLst/>
              <a:cxnLst/>
              <a:rect l="l" t="t" r="r" b="b"/>
              <a:pathLst>
                <a:path w="1955" h="498" extrusionOk="0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6"/>
            <p:cNvSpPr/>
            <p:nvPr/>
          </p:nvSpPr>
          <p:spPr>
            <a:xfrm>
              <a:off x="4689250" y="198383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6"/>
            <p:cNvSpPr/>
            <p:nvPr/>
          </p:nvSpPr>
          <p:spPr>
            <a:xfrm>
              <a:off x="4755950" y="200013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6"/>
            <p:cNvSpPr/>
            <p:nvPr/>
          </p:nvSpPr>
          <p:spPr>
            <a:xfrm>
              <a:off x="4662875" y="203733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6"/>
            <p:cNvSpPr/>
            <p:nvPr/>
          </p:nvSpPr>
          <p:spPr>
            <a:xfrm>
              <a:off x="4692350" y="208001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6"/>
            <p:cNvSpPr/>
            <p:nvPr/>
          </p:nvSpPr>
          <p:spPr>
            <a:xfrm>
              <a:off x="4783850" y="21110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6"/>
            <p:cNvSpPr/>
            <p:nvPr/>
          </p:nvSpPr>
          <p:spPr>
            <a:xfrm>
              <a:off x="4719500" y="2147463"/>
              <a:ext cx="48100" cy="15550"/>
            </a:xfrm>
            <a:custGeom>
              <a:avLst/>
              <a:gdLst/>
              <a:ahLst/>
              <a:cxnLst/>
              <a:rect l="l" t="t" r="r" b="b"/>
              <a:pathLst>
                <a:path w="1924" h="622" extrusionOk="0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6"/>
            <p:cNvSpPr/>
            <p:nvPr/>
          </p:nvSpPr>
          <p:spPr>
            <a:xfrm>
              <a:off x="4766025" y="2066813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6"/>
            <p:cNvSpPr/>
            <p:nvPr/>
          </p:nvSpPr>
          <p:spPr>
            <a:xfrm>
              <a:off x="4774550" y="1948938"/>
              <a:ext cx="40350" cy="21750"/>
            </a:xfrm>
            <a:custGeom>
              <a:avLst/>
              <a:gdLst/>
              <a:ahLst/>
              <a:cxnLst/>
              <a:rect l="l" t="t" r="r" b="b"/>
              <a:pathLst>
                <a:path w="1614" h="870" extrusionOk="0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6"/>
            <p:cNvSpPr/>
            <p:nvPr/>
          </p:nvSpPr>
          <p:spPr>
            <a:xfrm>
              <a:off x="4806350" y="186208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6"/>
            <p:cNvSpPr/>
            <p:nvPr/>
          </p:nvSpPr>
          <p:spPr>
            <a:xfrm>
              <a:off x="4918025" y="1922588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6"/>
            <p:cNvSpPr/>
            <p:nvPr/>
          </p:nvSpPr>
          <p:spPr>
            <a:xfrm>
              <a:off x="4854425" y="195048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6"/>
            <p:cNvSpPr/>
            <p:nvPr/>
          </p:nvSpPr>
          <p:spPr>
            <a:xfrm>
              <a:off x="4842025" y="1910938"/>
              <a:ext cx="45000" cy="10125"/>
            </a:xfrm>
            <a:custGeom>
              <a:avLst/>
              <a:gdLst/>
              <a:ahLst/>
              <a:cxnLst/>
              <a:rect l="l" t="t" r="r" b="b"/>
              <a:pathLst>
                <a:path w="1800" h="405" extrusionOk="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6"/>
            <p:cNvSpPr/>
            <p:nvPr/>
          </p:nvSpPr>
          <p:spPr>
            <a:xfrm>
              <a:off x="4921125" y="1854338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6"/>
            <p:cNvSpPr/>
            <p:nvPr/>
          </p:nvSpPr>
          <p:spPr>
            <a:xfrm>
              <a:off x="5008750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6"/>
            <p:cNvSpPr/>
            <p:nvPr/>
          </p:nvSpPr>
          <p:spPr>
            <a:xfrm>
              <a:off x="4968425" y="196911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6"/>
            <p:cNvSpPr/>
            <p:nvPr/>
          </p:nvSpPr>
          <p:spPr>
            <a:xfrm>
              <a:off x="5039000" y="1976863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6"/>
            <p:cNvSpPr/>
            <p:nvPr/>
          </p:nvSpPr>
          <p:spPr>
            <a:xfrm>
              <a:off x="5130500" y="1949713"/>
              <a:ext cx="41125" cy="20200"/>
            </a:xfrm>
            <a:custGeom>
              <a:avLst/>
              <a:gdLst/>
              <a:ahLst/>
              <a:cxnLst/>
              <a:rect l="l" t="t" r="r" b="b"/>
              <a:pathLst>
                <a:path w="1645" h="808" extrusionOk="0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6"/>
            <p:cNvSpPr/>
            <p:nvPr/>
          </p:nvSpPr>
          <p:spPr>
            <a:xfrm>
              <a:off x="5066125" y="1914038"/>
              <a:ext cx="48125" cy="17100"/>
            </a:xfrm>
            <a:custGeom>
              <a:avLst/>
              <a:gdLst/>
              <a:ahLst/>
              <a:cxnLst/>
              <a:rect l="l" t="t" r="r" b="b"/>
              <a:pathLst>
                <a:path w="1925" h="684" extrusionOk="0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6"/>
            <p:cNvSpPr/>
            <p:nvPr/>
          </p:nvSpPr>
          <p:spPr>
            <a:xfrm>
              <a:off x="5116550" y="18605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6"/>
            <p:cNvSpPr/>
            <p:nvPr/>
          </p:nvSpPr>
          <p:spPr>
            <a:xfrm>
              <a:off x="5188650" y="1829513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6"/>
            <p:cNvSpPr/>
            <p:nvPr/>
          </p:nvSpPr>
          <p:spPr>
            <a:xfrm>
              <a:off x="5237525" y="1794613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6"/>
            <p:cNvSpPr/>
            <p:nvPr/>
          </p:nvSpPr>
          <p:spPr>
            <a:xfrm>
              <a:off x="5303425" y="180626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6"/>
            <p:cNvSpPr/>
            <p:nvPr/>
          </p:nvSpPr>
          <p:spPr>
            <a:xfrm>
              <a:off x="5346075" y="1843488"/>
              <a:ext cx="47325" cy="17075"/>
            </a:xfrm>
            <a:custGeom>
              <a:avLst/>
              <a:gdLst/>
              <a:ahLst/>
              <a:cxnLst/>
              <a:rect l="l" t="t" r="r" b="b"/>
              <a:pathLst>
                <a:path w="1893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26"/>
            <p:cNvSpPr/>
            <p:nvPr/>
          </p:nvSpPr>
          <p:spPr>
            <a:xfrm>
              <a:off x="5274750" y="19016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6"/>
            <p:cNvSpPr/>
            <p:nvPr/>
          </p:nvSpPr>
          <p:spPr>
            <a:xfrm>
              <a:off x="5208050" y="196058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6"/>
            <p:cNvSpPr/>
            <p:nvPr/>
          </p:nvSpPr>
          <p:spPr>
            <a:xfrm>
              <a:off x="5159975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6"/>
            <p:cNvSpPr/>
            <p:nvPr/>
          </p:nvSpPr>
          <p:spPr>
            <a:xfrm>
              <a:off x="5254575" y="1852013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1" name="Google Shape;3061;p26"/>
          <p:cNvSpPr/>
          <p:nvPr/>
        </p:nvSpPr>
        <p:spPr>
          <a:xfrm flipH="1">
            <a:off x="1874321" y="3939389"/>
            <a:ext cx="1823629" cy="1630295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62" name="Google Shape;3062;p26"/>
          <p:cNvGrpSpPr/>
          <p:nvPr/>
        </p:nvGrpSpPr>
        <p:grpSpPr>
          <a:xfrm rot="5400000">
            <a:off x="5452234" y="3356959"/>
            <a:ext cx="3286445" cy="4325700"/>
            <a:chOff x="1992250" y="544500"/>
            <a:chExt cx="1080250" cy="975575"/>
          </a:xfrm>
        </p:grpSpPr>
        <p:sp>
          <p:nvSpPr>
            <p:cNvPr id="3063" name="Google Shape;3063;p26"/>
            <p:cNvSpPr/>
            <p:nvPr/>
          </p:nvSpPr>
          <p:spPr>
            <a:xfrm>
              <a:off x="1992250" y="544500"/>
              <a:ext cx="999625" cy="975575"/>
            </a:xfrm>
            <a:custGeom>
              <a:avLst/>
              <a:gdLst/>
              <a:ahLst/>
              <a:cxnLst/>
              <a:rect l="l" t="t" r="r" b="b"/>
              <a:pathLst>
                <a:path w="39985" h="39023" extrusionOk="0">
                  <a:moveTo>
                    <a:pt x="19555" y="1"/>
                  </a:moveTo>
                  <a:cubicBezTo>
                    <a:pt x="17751" y="1"/>
                    <a:pt x="15948" y="224"/>
                    <a:pt x="14208" y="672"/>
                  </a:cubicBezTo>
                  <a:lnTo>
                    <a:pt x="14397" y="744"/>
                  </a:lnTo>
                  <a:lnTo>
                    <a:pt x="14397" y="744"/>
                  </a:lnTo>
                  <a:cubicBezTo>
                    <a:pt x="12048" y="978"/>
                    <a:pt x="9715" y="1569"/>
                    <a:pt x="7787" y="2906"/>
                  </a:cubicBezTo>
                  <a:cubicBezTo>
                    <a:pt x="5987" y="4146"/>
                    <a:pt x="4654" y="5976"/>
                    <a:pt x="3537" y="7869"/>
                  </a:cubicBezTo>
                  <a:cubicBezTo>
                    <a:pt x="1397" y="11560"/>
                    <a:pt x="1" y="15748"/>
                    <a:pt x="32" y="19997"/>
                  </a:cubicBezTo>
                  <a:cubicBezTo>
                    <a:pt x="63" y="24247"/>
                    <a:pt x="1521" y="28558"/>
                    <a:pt x="4499" y="31629"/>
                  </a:cubicBezTo>
                  <a:cubicBezTo>
                    <a:pt x="7290" y="34514"/>
                    <a:pt x="11106" y="36096"/>
                    <a:pt x="14921" y="37337"/>
                  </a:cubicBezTo>
                  <a:cubicBezTo>
                    <a:pt x="17618" y="38244"/>
                    <a:pt x="20443" y="39022"/>
                    <a:pt x="23270" y="39022"/>
                  </a:cubicBezTo>
                  <a:cubicBezTo>
                    <a:pt x="24117" y="39022"/>
                    <a:pt x="24965" y="38952"/>
                    <a:pt x="25809" y="38795"/>
                  </a:cubicBezTo>
                  <a:cubicBezTo>
                    <a:pt x="32044" y="37616"/>
                    <a:pt x="36479" y="31815"/>
                    <a:pt x="38434" y="25798"/>
                  </a:cubicBezTo>
                  <a:cubicBezTo>
                    <a:pt x="39054" y="23968"/>
                    <a:pt x="39457" y="22106"/>
                    <a:pt x="39612" y="20183"/>
                  </a:cubicBezTo>
                  <a:cubicBezTo>
                    <a:pt x="39985" y="13979"/>
                    <a:pt x="36945" y="7714"/>
                    <a:pt x="31951" y="3991"/>
                  </a:cubicBezTo>
                  <a:cubicBezTo>
                    <a:pt x="28423" y="1346"/>
                    <a:pt x="23987" y="1"/>
                    <a:pt x="19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6"/>
            <p:cNvSpPr/>
            <p:nvPr/>
          </p:nvSpPr>
          <p:spPr>
            <a:xfrm>
              <a:off x="2005450" y="605475"/>
              <a:ext cx="1067050" cy="840675"/>
            </a:xfrm>
            <a:custGeom>
              <a:avLst/>
              <a:gdLst/>
              <a:ahLst/>
              <a:cxnLst/>
              <a:rect l="l" t="t" r="r" b="b"/>
              <a:pathLst>
                <a:path w="42682" h="33627" extrusionOk="0">
                  <a:moveTo>
                    <a:pt x="23356" y="0"/>
                  </a:moveTo>
                  <a:cubicBezTo>
                    <a:pt x="18858" y="0"/>
                    <a:pt x="14320" y="700"/>
                    <a:pt x="10485" y="3134"/>
                  </a:cubicBezTo>
                  <a:cubicBezTo>
                    <a:pt x="1675" y="8687"/>
                    <a:pt x="0" y="23266"/>
                    <a:pt x="8716" y="29625"/>
                  </a:cubicBezTo>
                  <a:cubicBezTo>
                    <a:pt x="12687" y="32540"/>
                    <a:pt x="17774" y="33595"/>
                    <a:pt x="22582" y="33626"/>
                  </a:cubicBezTo>
                  <a:cubicBezTo>
                    <a:pt x="22617" y="33626"/>
                    <a:pt x="22652" y="33626"/>
                    <a:pt x="22687" y="33626"/>
                  </a:cubicBezTo>
                  <a:cubicBezTo>
                    <a:pt x="27905" y="33626"/>
                    <a:pt x="31564" y="31331"/>
                    <a:pt x="34152" y="26771"/>
                  </a:cubicBezTo>
                  <a:cubicBezTo>
                    <a:pt x="36758" y="22211"/>
                    <a:pt x="38340" y="16193"/>
                    <a:pt x="35393" y="11447"/>
                  </a:cubicBezTo>
                  <a:cubicBezTo>
                    <a:pt x="32601" y="6857"/>
                    <a:pt x="26863" y="4251"/>
                    <a:pt x="21683" y="3817"/>
                  </a:cubicBezTo>
                  <a:cubicBezTo>
                    <a:pt x="21177" y="3779"/>
                    <a:pt x="20668" y="3759"/>
                    <a:pt x="20157" y="3759"/>
                  </a:cubicBezTo>
                  <a:cubicBezTo>
                    <a:pt x="15682" y="3759"/>
                    <a:pt x="11104" y="5263"/>
                    <a:pt x="8375" y="8966"/>
                  </a:cubicBezTo>
                  <a:cubicBezTo>
                    <a:pt x="5242" y="13277"/>
                    <a:pt x="5335" y="19016"/>
                    <a:pt x="8096" y="23452"/>
                  </a:cubicBezTo>
                  <a:cubicBezTo>
                    <a:pt x="10646" y="27632"/>
                    <a:pt x="15491" y="30481"/>
                    <a:pt x="20437" y="30481"/>
                  </a:cubicBezTo>
                  <a:cubicBezTo>
                    <a:pt x="20666" y="30481"/>
                    <a:pt x="20895" y="30474"/>
                    <a:pt x="21124" y="30462"/>
                  </a:cubicBezTo>
                  <a:cubicBezTo>
                    <a:pt x="26460" y="30183"/>
                    <a:pt x="29655" y="25964"/>
                    <a:pt x="31143" y="21094"/>
                  </a:cubicBezTo>
                  <a:cubicBezTo>
                    <a:pt x="33234" y="14289"/>
                    <a:pt x="26211" y="7240"/>
                    <a:pt x="19582" y="7240"/>
                  </a:cubicBezTo>
                  <a:cubicBezTo>
                    <a:pt x="17357" y="7240"/>
                    <a:pt x="15177" y="8034"/>
                    <a:pt x="13400" y="9896"/>
                  </a:cubicBezTo>
                  <a:cubicBezTo>
                    <a:pt x="8158" y="15385"/>
                    <a:pt x="14692" y="25483"/>
                    <a:pt x="21179" y="25483"/>
                  </a:cubicBezTo>
                  <a:cubicBezTo>
                    <a:pt x="22867" y="25483"/>
                    <a:pt x="24552" y="24800"/>
                    <a:pt x="26025" y="23173"/>
                  </a:cubicBezTo>
                  <a:cubicBezTo>
                    <a:pt x="27607" y="21405"/>
                    <a:pt x="28786" y="18644"/>
                    <a:pt x="28383" y="16255"/>
                  </a:cubicBezTo>
                  <a:cubicBezTo>
                    <a:pt x="28010" y="13867"/>
                    <a:pt x="26025" y="12254"/>
                    <a:pt x="23854" y="11571"/>
                  </a:cubicBezTo>
                  <a:cubicBezTo>
                    <a:pt x="23096" y="11321"/>
                    <a:pt x="22295" y="11195"/>
                    <a:pt x="21512" y="11195"/>
                  </a:cubicBezTo>
                  <a:cubicBezTo>
                    <a:pt x="18610" y="11195"/>
                    <a:pt x="15962" y="12924"/>
                    <a:pt x="16719" y="16441"/>
                  </a:cubicBezTo>
                  <a:cubicBezTo>
                    <a:pt x="17123" y="18334"/>
                    <a:pt x="18643" y="20319"/>
                    <a:pt x="20721" y="20474"/>
                  </a:cubicBezTo>
                  <a:cubicBezTo>
                    <a:pt x="20787" y="20478"/>
                    <a:pt x="20853" y="20480"/>
                    <a:pt x="20918" y="20480"/>
                  </a:cubicBezTo>
                  <a:cubicBezTo>
                    <a:pt x="22449" y="20480"/>
                    <a:pt x="23777" y="19449"/>
                    <a:pt x="24164" y="17961"/>
                  </a:cubicBezTo>
                  <a:cubicBezTo>
                    <a:pt x="24733" y="15666"/>
                    <a:pt x="22911" y="14425"/>
                    <a:pt x="21310" y="14425"/>
                  </a:cubicBezTo>
                  <a:cubicBezTo>
                    <a:pt x="20207" y="14425"/>
                    <a:pt x="19208" y="15015"/>
                    <a:pt x="19170" y="16255"/>
                  </a:cubicBezTo>
                  <a:cubicBezTo>
                    <a:pt x="19147" y="17447"/>
                    <a:pt x="20109" y="17970"/>
                    <a:pt x="21075" y="17970"/>
                  </a:cubicBezTo>
                  <a:cubicBezTo>
                    <a:pt x="21392" y="17970"/>
                    <a:pt x="21709" y="17913"/>
                    <a:pt x="21993" y="17806"/>
                  </a:cubicBezTo>
                  <a:cubicBezTo>
                    <a:pt x="22589" y="17583"/>
                    <a:pt x="22269" y="17319"/>
                    <a:pt x="21863" y="17319"/>
                  </a:cubicBezTo>
                  <a:cubicBezTo>
                    <a:pt x="21763" y="17319"/>
                    <a:pt x="21657" y="17335"/>
                    <a:pt x="21558" y="17372"/>
                  </a:cubicBezTo>
                  <a:cubicBezTo>
                    <a:pt x="21505" y="17392"/>
                    <a:pt x="21450" y="17401"/>
                    <a:pt x="21394" y="17401"/>
                  </a:cubicBezTo>
                  <a:cubicBezTo>
                    <a:pt x="20929" y="17401"/>
                    <a:pt x="20404" y="16767"/>
                    <a:pt x="20349" y="16379"/>
                  </a:cubicBezTo>
                  <a:lnTo>
                    <a:pt x="22365" y="15418"/>
                  </a:lnTo>
                  <a:cubicBezTo>
                    <a:pt x="22675" y="15666"/>
                    <a:pt x="22892" y="16007"/>
                    <a:pt x="22985" y="16410"/>
                  </a:cubicBezTo>
                  <a:cubicBezTo>
                    <a:pt x="23140" y="16876"/>
                    <a:pt x="23171" y="17372"/>
                    <a:pt x="23078" y="17837"/>
                  </a:cubicBezTo>
                  <a:cubicBezTo>
                    <a:pt x="22861" y="19078"/>
                    <a:pt x="22675" y="18985"/>
                    <a:pt x="21496" y="19264"/>
                  </a:cubicBezTo>
                  <a:cubicBezTo>
                    <a:pt x="20979" y="19390"/>
                    <a:pt x="20657" y="19481"/>
                    <a:pt x="20396" y="19481"/>
                  </a:cubicBezTo>
                  <a:cubicBezTo>
                    <a:pt x="20015" y="19481"/>
                    <a:pt x="19766" y="19289"/>
                    <a:pt x="19232" y="18737"/>
                  </a:cubicBezTo>
                  <a:cubicBezTo>
                    <a:pt x="18798" y="18334"/>
                    <a:pt x="18488" y="17868"/>
                    <a:pt x="18239" y="17341"/>
                  </a:cubicBezTo>
                  <a:cubicBezTo>
                    <a:pt x="17867" y="16597"/>
                    <a:pt x="17712" y="15790"/>
                    <a:pt x="17712" y="14953"/>
                  </a:cubicBezTo>
                  <a:cubicBezTo>
                    <a:pt x="17772" y="12785"/>
                    <a:pt x="19481" y="11903"/>
                    <a:pt x="21335" y="11903"/>
                  </a:cubicBezTo>
                  <a:cubicBezTo>
                    <a:pt x="22347" y="11903"/>
                    <a:pt x="23403" y="12166"/>
                    <a:pt x="24257" y="12626"/>
                  </a:cubicBezTo>
                  <a:cubicBezTo>
                    <a:pt x="26304" y="13743"/>
                    <a:pt x="27545" y="15728"/>
                    <a:pt x="27266" y="18085"/>
                  </a:cubicBezTo>
                  <a:cubicBezTo>
                    <a:pt x="27049" y="19885"/>
                    <a:pt x="26335" y="21560"/>
                    <a:pt x="25188" y="22955"/>
                  </a:cubicBezTo>
                  <a:cubicBezTo>
                    <a:pt x="24132" y="24192"/>
                    <a:pt x="22717" y="24725"/>
                    <a:pt x="21264" y="24725"/>
                  </a:cubicBezTo>
                  <a:cubicBezTo>
                    <a:pt x="19728" y="24725"/>
                    <a:pt x="18149" y="24130"/>
                    <a:pt x="16906" y="23142"/>
                  </a:cubicBezTo>
                  <a:cubicBezTo>
                    <a:pt x="14176" y="20939"/>
                    <a:pt x="12036" y="16255"/>
                    <a:pt x="12842" y="12750"/>
                  </a:cubicBezTo>
                  <a:cubicBezTo>
                    <a:pt x="13589" y="9498"/>
                    <a:pt x="16562" y="7927"/>
                    <a:pt x="19578" y="7927"/>
                  </a:cubicBezTo>
                  <a:cubicBezTo>
                    <a:pt x="20820" y="7927"/>
                    <a:pt x="22068" y="8193"/>
                    <a:pt x="23171" y="8718"/>
                  </a:cubicBezTo>
                  <a:cubicBezTo>
                    <a:pt x="26366" y="10207"/>
                    <a:pt x="29189" y="13526"/>
                    <a:pt x="30151" y="16907"/>
                  </a:cubicBezTo>
                  <a:cubicBezTo>
                    <a:pt x="30709" y="18954"/>
                    <a:pt x="30275" y="20908"/>
                    <a:pt x="29468" y="22769"/>
                  </a:cubicBezTo>
                  <a:cubicBezTo>
                    <a:pt x="28538" y="24879"/>
                    <a:pt x="27359" y="27267"/>
                    <a:pt x="25436" y="28601"/>
                  </a:cubicBezTo>
                  <a:cubicBezTo>
                    <a:pt x="24067" y="29538"/>
                    <a:pt x="22499" y="29932"/>
                    <a:pt x="20889" y="29932"/>
                  </a:cubicBezTo>
                  <a:cubicBezTo>
                    <a:pt x="17755" y="29932"/>
                    <a:pt x="14465" y="28439"/>
                    <a:pt x="12191" y="26554"/>
                  </a:cubicBezTo>
                  <a:cubicBezTo>
                    <a:pt x="6111" y="21467"/>
                    <a:pt x="4994" y="10858"/>
                    <a:pt x="12346" y="6236"/>
                  </a:cubicBezTo>
                  <a:cubicBezTo>
                    <a:pt x="14452" y="4915"/>
                    <a:pt x="17028" y="4304"/>
                    <a:pt x="19693" y="4304"/>
                  </a:cubicBezTo>
                  <a:cubicBezTo>
                    <a:pt x="25980" y="4304"/>
                    <a:pt x="32765" y="7704"/>
                    <a:pt x="35052" y="13215"/>
                  </a:cubicBezTo>
                  <a:cubicBezTo>
                    <a:pt x="36572" y="16907"/>
                    <a:pt x="35765" y="21063"/>
                    <a:pt x="34214" y="24599"/>
                  </a:cubicBezTo>
                  <a:cubicBezTo>
                    <a:pt x="32353" y="28880"/>
                    <a:pt x="29375" y="32758"/>
                    <a:pt x="24381" y="33006"/>
                  </a:cubicBezTo>
                  <a:cubicBezTo>
                    <a:pt x="23939" y="33027"/>
                    <a:pt x="23491" y="33038"/>
                    <a:pt x="23039" y="33038"/>
                  </a:cubicBezTo>
                  <a:cubicBezTo>
                    <a:pt x="16364" y="33038"/>
                    <a:pt x="8841" y="30629"/>
                    <a:pt x="5646" y="24382"/>
                  </a:cubicBezTo>
                  <a:cubicBezTo>
                    <a:pt x="1706" y="16721"/>
                    <a:pt x="5304" y="5926"/>
                    <a:pt x="13152" y="2390"/>
                  </a:cubicBezTo>
                  <a:cubicBezTo>
                    <a:pt x="16162" y="1025"/>
                    <a:pt x="19509" y="583"/>
                    <a:pt x="22849" y="583"/>
                  </a:cubicBezTo>
                  <a:cubicBezTo>
                    <a:pt x="24673" y="583"/>
                    <a:pt x="26495" y="715"/>
                    <a:pt x="28259" y="901"/>
                  </a:cubicBezTo>
                  <a:cubicBezTo>
                    <a:pt x="32912" y="1397"/>
                    <a:pt x="37533" y="2607"/>
                    <a:pt x="41411" y="5337"/>
                  </a:cubicBezTo>
                  <a:cubicBezTo>
                    <a:pt x="41474" y="5387"/>
                    <a:pt x="41566" y="5408"/>
                    <a:pt x="41670" y="5408"/>
                  </a:cubicBezTo>
                  <a:cubicBezTo>
                    <a:pt x="42081" y="5408"/>
                    <a:pt x="42682" y="5082"/>
                    <a:pt x="42434" y="4933"/>
                  </a:cubicBezTo>
                  <a:lnTo>
                    <a:pt x="42403" y="4902"/>
                  </a:lnTo>
                  <a:cubicBezTo>
                    <a:pt x="37844" y="1676"/>
                    <a:pt x="32353" y="498"/>
                    <a:pt x="26863" y="125"/>
                  </a:cubicBezTo>
                  <a:cubicBezTo>
                    <a:pt x="25705" y="48"/>
                    <a:pt x="24532" y="0"/>
                    <a:pt x="2335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5" name="Google Shape;3065;p26"/>
          <p:cNvGrpSpPr/>
          <p:nvPr/>
        </p:nvGrpSpPr>
        <p:grpSpPr>
          <a:xfrm rot="-3296834" flipH="1">
            <a:off x="4233843" y="4324115"/>
            <a:ext cx="952535" cy="1529669"/>
            <a:chOff x="2402100" y="3854125"/>
            <a:chExt cx="435600" cy="698825"/>
          </a:xfrm>
        </p:grpSpPr>
        <p:sp>
          <p:nvSpPr>
            <p:cNvPr id="3066" name="Google Shape;3066;p26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6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6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6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6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6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6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6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6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6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6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6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6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9" name="Google Shape;3079;p26"/>
          <p:cNvGrpSpPr/>
          <p:nvPr/>
        </p:nvGrpSpPr>
        <p:grpSpPr>
          <a:xfrm rot="-9070246">
            <a:off x="7849009" y="-390610"/>
            <a:ext cx="1593868" cy="1188162"/>
            <a:chOff x="4500175" y="3779525"/>
            <a:chExt cx="1136425" cy="847075"/>
          </a:xfrm>
        </p:grpSpPr>
        <p:sp>
          <p:nvSpPr>
            <p:cNvPr id="3080" name="Google Shape;3080;p26"/>
            <p:cNvSpPr/>
            <p:nvPr/>
          </p:nvSpPr>
          <p:spPr>
            <a:xfrm>
              <a:off x="4500175" y="3779525"/>
              <a:ext cx="272200" cy="333500"/>
            </a:xfrm>
            <a:custGeom>
              <a:avLst/>
              <a:gdLst/>
              <a:ahLst/>
              <a:cxnLst/>
              <a:rect l="l" t="t" r="r" b="b"/>
              <a:pathLst>
                <a:path w="10888" h="13340" extrusionOk="0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6"/>
            <p:cNvSpPr/>
            <p:nvPr/>
          </p:nvSpPr>
          <p:spPr>
            <a:xfrm>
              <a:off x="4865425" y="3905150"/>
              <a:ext cx="121775" cy="341250"/>
            </a:xfrm>
            <a:custGeom>
              <a:avLst/>
              <a:gdLst/>
              <a:ahLst/>
              <a:cxnLst/>
              <a:rect l="l" t="t" r="r" b="b"/>
              <a:pathLst>
                <a:path w="4871" h="13650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26"/>
            <p:cNvSpPr/>
            <p:nvPr/>
          </p:nvSpPr>
          <p:spPr>
            <a:xfrm>
              <a:off x="4578500" y="4253350"/>
              <a:ext cx="408700" cy="101825"/>
            </a:xfrm>
            <a:custGeom>
              <a:avLst/>
              <a:gdLst/>
              <a:ahLst/>
              <a:cxnLst/>
              <a:rect l="l" t="t" r="r" b="b"/>
              <a:pathLst>
                <a:path w="16348" h="4073" extrusionOk="0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26"/>
            <p:cNvSpPr/>
            <p:nvPr/>
          </p:nvSpPr>
          <p:spPr>
            <a:xfrm>
              <a:off x="5091850" y="4023800"/>
              <a:ext cx="224925" cy="356750"/>
            </a:xfrm>
            <a:custGeom>
              <a:avLst/>
              <a:gdLst/>
              <a:ahLst/>
              <a:cxnLst/>
              <a:rect l="l" t="t" r="r" b="b"/>
              <a:pathLst>
                <a:path w="8997" h="1427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6"/>
            <p:cNvSpPr/>
            <p:nvPr/>
          </p:nvSpPr>
          <p:spPr>
            <a:xfrm>
              <a:off x="4806475" y="4389050"/>
              <a:ext cx="524250" cy="230525"/>
            </a:xfrm>
            <a:custGeom>
              <a:avLst/>
              <a:gdLst/>
              <a:ahLst/>
              <a:cxnLst/>
              <a:rect l="l" t="t" r="r" b="b"/>
              <a:pathLst>
                <a:path w="20970" h="9221" extrusionOk="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26"/>
            <p:cNvSpPr/>
            <p:nvPr/>
          </p:nvSpPr>
          <p:spPr>
            <a:xfrm>
              <a:off x="4686050" y="4050575"/>
              <a:ext cx="950550" cy="367300"/>
            </a:xfrm>
            <a:custGeom>
              <a:avLst/>
              <a:gdLst/>
              <a:ahLst/>
              <a:cxnLst/>
              <a:rect l="l" t="t" r="r" b="b"/>
              <a:pathLst>
                <a:path w="38022" h="14692" extrusionOk="0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26"/>
            <p:cNvSpPr/>
            <p:nvPr/>
          </p:nvSpPr>
          <p:spPr>
            <a:xfrm>
              <a:off x="4853625" y="4301350"/>
              <a:ext cx="270725" cy="158925"/>
            </a:xfrm>
            <a:custGeom>
              <a:avLst/>
              <a:gdLst/>
              <a:ahLst/>
              <a:cxnLst/>
              <a:rect l="l" t="t" r="r" b="b"/>
              <a:pathLst>
                <a:path w="10829" h="6357" extrusionOk="0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26"/>
            <p:cNvSpPr/>
            <p:nvPr/>
          </p:nvSpPr>
          <p:spPr>
            <a:xfrm>
              <a:off x="4713425" y="4154200"/>
              <a:ext cx="193025" cy="58850"/>
            </a:xfrm>
            <a:custGeom>
              <a:avLst/>
              <a:gdLst/>
              <a:ahLst/>
              <a:cxnLst/>
              <a:rect l="l" t="t" r="r" b="b"/>
              <a:pathLst>
                <a:path w="7721" h="2354" extrusionOk="0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26"/>
            <p:cNvSpPr/>
            <p:nvPr/>
          </p:nvSpPr>
          <p:spPr>
            <a:xfrm>
              <a:off x="5030750" y="4164750"/>
              <a:ext cx="105750" cy="162700"/>
            </a:xfrm>
            <a:custGeom>
              <a:avLst/>
              <a:gdLst/>
              <a:ahLst/>
              <a:cxnLst/>
              <a:rect l="l" t="t" r="r" b="b"/>
              <a:pathLst>
                <a:path w="4230" h="6508" extrusionOk="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6"/>
            <p:cNvSpPr/>
            <p:nvPr/>
          </p:nvSpPr>
          <p:spPr>
            <a:xfrm>
              <a:off x="5238400" y="4401775"/>
              <a:ext cx="151175" cy="224825"/>
            </a:xfrm>
            <a:custGeom>
              <a:avLst/>
              <a:gdLst/>
              <a:ahLst/>
              <a:cxnLst/>
              <a:rect l="l" t="t" r="r" b="b"/>
              <a:pathLst>
                <a:path w="6047" h="8993" extrusionOk="0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6"/>
            <p:cNvSpPr/>
            <p:nvPr/>
          </p:nvSpPr>
          <p:spPr>
            <a:xfrm>
              <a:off x="5265900" y="4177950"/>
              <a:ext cx="148575" cy="238175"/>
            </a:xfrm>
            <a:custGeom>
              <a:avLst/>
              <a:gdLst/>
              <a:ahLst/>
              <a:cxnLst/>
              <a:rect l="l" t="t" r="r" b="b"/>
              <a:pathLst>
                <a:path w="5943" h="9527" extrusionOk="0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1" name="Google Shape;3091;p26"/>
          <p:cNvGrpSpPr/>
          <p:nvPr/>
        </p:nvGrpSpPr>
        <p:grpSpPr>
          <a:xfrm>
            <a:off x="3516913" y="3649438"/>
            <a:ext cx="700450" cy="636075"/>
            <a:chOff x="3652400" y="3788700"/>
            <a:chExt cx="700450" cy="636075"/>
          </a:xfrm>
        </p:grpSpPr>
        <p:sp>
          <p:nvSpPr>
            <p:cNvPr id="3092" name="Google Shape;3092;p26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6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6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6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6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26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26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26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6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6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6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6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6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6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6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7" name="Google Shape;3107;p26"/>
          <p:cNvSpPr/>
          <p:nvPr/>
        </p:nvSpPr>
        <p:spPr>
          <a:xfrm>
            <a:off x="5291525" y="4285513"/>
            <a:ext cx="378570" cy="317388"/>
          </a:xfrm>
          <a:custGeom>
            <a:avLst/>
            <a:gdLst/>
            <a:ahLst/>
            <a:cxnLst/>
            <a:rect l="l" t="t" r="r" b="b"/>
            <a:pathLst>
              <a:path w="11540" h="9675" extrusionOk="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8" name="Google Shape;3108;p26"/>
          <p:cNvSpPr/>
          <p:nvPr/>
        </p:nvSpPr>
        <p:spPr>
          <a:xfrm>
            <a:off x="962800" y="1998675"/>
            <a:ext cx="378570" cy="317388"/>
          </a:xfrm>
          <a:custGeom>
            <a:avLst/>
            <a:gdLst/>
            <a:ahLst/>
            <a:cxnLst/>
            <a:rect l="l" t="t" r="r" b="b"/>
            <a:pathLst>
              <a:path w="11540" h="9675" extrusionOk="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9" name="Google Shape;3109;p26"/>
          <p:cNvGrpSpPr/>
          <p:nvPr/>
        </p:nvGrpSpPr>
        <p:grpSpPr>
          <a:xfrm rot="9851469">
            <a:off x="2296895" y="-253023"/>
            <a:ext cx="830260" cy="1464455"/>
            <a:chOff x="2797700" y="3217325"/>
            <a:chExt cx="682725" cy="1204225"/>
          </a:xfrm>
        </p:grpSpPr>
        <p:sp>
          <p:nvSpPr>
            <p:cNvPr id="3110" name="Google Shape;3110;p26"/>
            <p:cNvSpPr/>
            <p:nvPr/>
          </p:nvSpPr>
          <p:spPr>
            <a:xfrm>
              <a:off x="2797700" y="3824925"/>
              <a:ext cx="500825" cy="451000"/>
            </a:xfrm>
            <a:custGeom>
              <a:avLst/>
              <a:gdLst/>
              <a:ahLst/>
              <a:cxnLst/>
              <a:rect l="l" t="t" r="r" b="b"/>
              <a:pathLst>
                <a:path w="20033" h="18040" extrusionOk="0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6"/>
            <p:cNvSpPr/>
            <p:nvPr/>
          </p:nvSpPr>
          <p:spPr>
            <a:xfrm>
              <a:off x="2799200" y="3824650"/>
              <a:ext cx="633925" cy="527825"/>
            </a:xfrm>
            <a:custGeom>
              <a:avLst/>
              <a:gdLst/>
              <a:ahLst/>
              <a:cxnLst/>
              <a:rect l="l" t="t" r="r" b="b"/>
              <a:pathLst>
                <a:path w="25357" h="21113" extrusionOk="0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6"/>
            <p:cNvSpPr/>
            <p:nvPr/>
          </p:nvSpPr>
          <p:spPr>
            <a:xfrm>
              <a:off x="3258625" y="3484850"/>
              <a:ext cx="221800" cy="706250"/>
            </a:xfrm>
            <a:custGeom>
              <a:avLst/>
              <a:gdLst/>
              <a:ahLst/>
              <a:cxnLst/>
              <a:rect l="l" t="t" r="r" b="b"/>
              <a:pathLst>
                <a:path w="8872" h="28250" extrusionOk="0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6"/>
            <p:cNvSpPr/>
            <p:nvPr/>
          </p:nvSpPr>
          <p:spPr>
            <a:xfrm>
              <a:off x="3342800" y="3512850"/>
              <a:ext cx="102725" cy="837725"/>
            </a:xfrm>
            <a:custGeom>
              <a:avLst/>
              <a:gdLst/>
              <a:ahLst/>
              <a:cxnLst/>
              <a:rect l="l" t="t" r="r" b="b"/>
              <a:pathLst>
                <a:path w="4109" h="33509" extrusionOk="0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6"/>
            <p:cNvSpPr/>
            <p:nvPr/>
          </p:nvSpPr>
          <p:spPr>
            <a:xfrm>
              <a:off x="3139775" y="3858825"/>
              <a:ext cx="334875" cy="562725"/>
            </a:xfrm>
            <a:custGeom>
              <a:avLst/>
              <a:gdLst/>
              <a:ahLst/>
              <a:cxnLst/>
              <a:rect l="l" t="t" r="r" b="b"/>
              <a:pathLst>
                <a:path w="13395" h="22509" extrusionOk="0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6"/>
            <p:cNvSpPr/>
            <p:nvPr/>
          </p:nvSpPr>
          <p:spPr>
            <a:xfrm>
              <a:off x="2926700" y="3217325"/>
              <a:ext cx="246850" cy="708075"/>
            </a:xfrm>
            <a:custGeom>
              <a:avLst/>
              <a:gdLst/>
              <a:ahLst/>
              <a:cxnLst/>
              <a:rect l="l" t="t" r="r" b="b"/>
              <a:pathLst>
                <a:path w="9874" h="28323" extrusionOk="0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6"/>
            <p:cNvSpPr/>
            <p:nvPr/>
          </p:nvSpPr>
          <p:spPr>
            <a:xfrm>
              <a:off x="2975275" y="3249325"/>
              <a:ext cx="199675" cy="674700"/>
            </a:xfrm>
            <a:custGeom>
              <a:avLst/>
              <a:gdLst/>
              <a:ahLst/>
              <a:cxnLst/>
              <a:rect l="l" t="t" r="r" b="b"/>
              <a:pathLst>
                <a:path w="7987" h="26988" extrusionOk="0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7" name="Google Shape;3117;p26"/>
          <p:cNvGrpSpPr/>
          <p:nvPr/>
        </p:nvGrpSpPr>
        <p:grpSpPr>
          <a:xfrm rot="9240059" flipH="1">
            <a:off x="-404490" y="658891"/>
            <a:ext cx="1137802" cy="1827136"/>
            <a:chOff x="2402100" y="3854125"/>
            <a:chExt cx="435600" cy="698825"/>
          </a:xfrm>
        </p:grpSpPr>
        <p:sp>
          <p:nvSpPr>
            <p:cNvPr id="3118" name="Google Shape;3118;p26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6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6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6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6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6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6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6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6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6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6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6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6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CUSTOM_7">
    <p:spTree>
      <p:nvGrpSpPr>
        <p:cNvPr id="1" name="Shape 3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2" name="Google Shape;3132;p27"/>
          <p:cNvSpPr txBox="1">
            <a:spLocks noGrp="1"/>
          </p:cNvSpPr>
          <p:nvPr>
            <p:ph type="title"/>
          </p:nvPr>
        </p:nvSpPr>
        <p:spPr>
          <a:xfrm>
            <a:off x="714300" y="-2249075"/>
            <a:ext cx="3592500" cy="446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Poppins Black"/>
              <a:buNone/>
              <a:defRPr sz="5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33" name="Google Shape;3133;p27"/>
          <p:cNvSpPr txBox="1"/>
          <p:nvPr/>
        </p:nvSpPr>
        <p:spPr>
          <a:xfrm>
            <a:off x="714300" y="3671800"/>
            <a:ext cx="35142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34844"/>
                </a:solidFill>
                <a:latin typeface="Poppins Light"/>
                <a:ea typeface="Poppins Light"/>
                <a:cs typeface="Poppins Light"/>
                <a:sym typeface="Poppins Light"/>
              </a:rPr>
              <a:t>CREDITS: This presentation template was created by </a:t>
            </a:r>
            <a:r>
              <a:rPr lang="en" sz="1100" b="1">
                <a:solidFill>
                  <a:srgbClr val="534844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534844"/>
                </a:solidFill>
                <a:latin typeface="Poppins Light"/>
                <a:ea typeface="Poppins Light"/>
                <a:cs typeface="Poppins Light"/>
                <a:sym typeface="Poppins Light"/>
              </a:rPr>
              <a:t>, including icons by </a:t>
            </a:r>
            <a:r>
              <a:rPr lang="en" sz="1100" b="1">
                <a:solidFill>
                  <a:srgbClr val="534844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rgbClr val="534844"/>
                </a:solidFill>
                <a:latin typeface="Poppins Light"/>
                <a:ea typeface="Poppins Light"/>
                <a:cs typeface="Poppins Light"/>
                <a:sym typeface="Poppins Light"/>
              </a:rPr>
              <a:t>, and infographics &amp; images by </a:t>
            </a:r>
            <a:r>
              <a:rPr lang="en" sz="1100" b="1">
                <a:solidFill>
                  <a:srgbClr val="534844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rgbClr val="534844"/>
                </a:solidFill>
                <a:latin typeface="Poppins Light"/>
                <a:ea typeface="Poppins Light"/>
                <a:cs typeface="Poppins Light"/>
                <a:sym typeface="Poppins Light"/>
              </a:rPr>
              <a:t>. </a:t>
            </a:r>
            <a:endParaRPr sz="1100">
              <a:solidFill>
                <a:srgbClr val="534844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3134" name="Google Shape;3134;p27"/>
          <p:cNvGrpSpPr/>
          <p:nvPr/>
        </p:nvGrpSpPr>
        <p:grpSpPr>
          <a:xfrm flipH="1">
            <a:off x="4158345" y="3023543"/>
            <a:ext cx="5569483" cy="2776726"/>
            <a:chOff x="4178350" y="2375050"/>
            <a:chExt cx="938350" cy="515775"/>
          </a:xfrm>
        </p:grpSpPr>
        <p:sp>
          <p:nvSpPr>
            <p:cNvPr id="3135" name="Google Shape;3135;p27"/>
            <p:cNvSpPr/>
            <p:nvPr/>
          </p:nvSpPr>
          <p:spPr>
            <a:xfrm>
              <a:off x="4178350" y="2375050"/>
              <a:ext cx="938350" cy="470050"/>
            </a:xfrm>
            <a:custGeom>
              <a:avLst/>
              <a:gdLst/>
              <a:ahLst/>
              <a:cxnLst/>
              <a:rect l="l" t="t" r="r" b="b"/>
              <a:pathLst>
                <a:path w="37534" h="18802" extrusionOk="0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7"/>
            <p:cNvSpPr/>
            <p:nvPr/>
          </p:nvSpPr>
          <p:spPr>
            <a:xfrm>
              <a:off x="4192225" y="2449850"/>
              <a:ext cx="867875" cy="411650"/>
            </a:xfrm>
            <a:custGeom>
              <a:avLst/>
              <a:gdLst/>
              <a:ahLst/>
              <a:cxnLst/>
              <a:rect l="l" t="t" r="r" b="b"/>
              <a:pathLst>
                <a:path w="34715" h="16466" extrusionOk="0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7"/>
            <p:cNvSpPr/>
            <p:nvPr/>
          </p:nvSpPr>
          <p:spPr>
            <a:xfrm>
              <a:off x="4252800" y="2496850"/>
              <a:ext cx="761025" cy="376950"/>
            </a:xfrm>
            <a:custGeom>
              <a:avLst/>
              <a:gdLst/>
              <a:ahLst/>
              <a:cxnLst/>
              <a:rect l="l" t="t" r="r" b="b"/>
              <a:pathLst>
                <a:path w="30441" h="15078" extrusionOk="0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7"/>
            <p:cNvSpPr/>
            <p:nvPr/>
          </p:nvSpPr>
          <p:spPr>
            <a:xfrm>
              <a:off x="4311275" y="2568125"/>
              <a:ext cx="619300" cy="306050"/>
            </a:xfrm>
            <a:custGeom>
              <a:avLst/>
              <a:gdLst/>
              <a:ahLst/>
              <a:cxnLst/>
              <a:rect l="l" t="t" r="r" b="b"/>
              <a:pathLst>
                <a:path w="24772" h="12242" extrusionOk="0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7"/>
            <p:cNvSpPr/>
            <p:nvPr/>
          </p:nvSpPr>
          <p:spPr>
            <a:xfrm>
              <a:off x="4374000" y="2647325"/>
              <a:ext cx="513325" cy="228750"/>
            </a:xfrm>
            <a:custGeom>
              <a:avLst/>
              <a:gdLst/>
              <a:ahLst/>
              <a:cxnLst/>
              <a:rect l="l" t="t" r="r" b="b"/>
              <a:pathLst>
                <a:path w="20533" h="9150" extrusionOk="0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7"/>
            <p:cNvSpPr/>
            <p:nvPr/>
          </p:nvSpPr>
          <p:spPr>
            <a:xfrm>
              <a:off x="4437575" y="2724875"/>
              <a:ext cx="345675" cy="156550"/>
            </a:xfrm>
            <a:custGeom>
              <a:avLst/>
              <a:gdLst/>
              <a:ahLst/>
              <a:cxnLst/>
              <a:rect l="l" t="t" r="r" b="b"/>
              <a:pathLst>
                <a:path w="13827" h="6262" extrusionOk="0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7"/>
            <p:cNvSpPr/>
            <p:nvPr/>
          </p:nvSpPr>
          <p:spPr>
            <a:xfrm>
              <a:off x="4481575" y="2799000"/>
              <a:ext cx="244675" cy="91825"/>
            </a:xfrm>
            <a:custGeom>
              <a:avLst/>
              <a:gdLst/>
              <a:ahLst/>
              <a:cxnLst/>
              <a:rect l="l" t="t" r="r" b="b"/>
              <a:pathLst>
                <a:path w="9787" h="3673" extrusionOk="0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2" name="Google Shape;3142;p27"/>
          <p:cNvGrpSpPr/>
          <p:nvPr/>
        </p:nvGrpSpPr>
        <p:grpSpPr>
          <a:xfrm rot="10800000">
            <a:off x="4571871" y="-836746"/>
            <a:ext cx="5590592" cy="2521477"/>
            <a:chOff x="5619200" y="4458200"/>
            <a:chExt cx="1647150" cy="742900"/>
          </a:xfrm>
        </p:grpSpPr>
        <p:sp>
          <p:nvSpPr>
            <p:cNvPr id="3143" name="Google Shape;3143;p27"/>
            <p:cNvSpPr/>
            <p:nvPr/>
          </p:nvSpPr>
          <p:spPr>
            <a:xfrm>
              <a:off x="5619200" y="4458200"/>
              <a:ext cx="1647150" cy="690850"/>
            </a:xfrm>
            <a:custGeom>
              <a:avLst/>
              <a:gdLst/>
              <a:ahLst/>
              <a:cxnLst/>
              <a:rect l="l" t="t" r="r" b="b"/>
              <a:pathLst>
                <a:path w="65886" h="27634" extrusionOk="0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7"/>
            <p:cNvSpPr/>
            <p:nvPr/>
          </p:nvSpPr>
          <p:spPr>
            <a:xfrm>
              <a:off x="5706150" y="4536325"/>
              <a:ext cx="1477225" cy="645250"/>
            </a:xfrm>
            <a:custGeom>
              <a:avLst/>
              <a:gdLst/>
              <a:ahLst/>
              <a:cxnLst/>
              <a:rect l="l" t="t" r="r" b="b"/>
              <a:pathLst>
                <a:path w="59089" h="25810" extrusionOk="0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7"/>
            <p:cNvSpPr/>
            <p:nvPr/>
          </p:nvSpPr>
          <p:spPr>
            <a:xfrm>
              <a:off x="5813125" y="4656950"/>
              <a:ext cx="1320600" cy="525400"/>
            </a:xfrm>
            <a:custGeom>
              <a:avLst/>
              <a:gdLst/>
              <a:ahLst/>
              <a:cxnLst/>
              <a:rect l="l" t="t" r="r" b="b"/>
              <a:pathLst>
                <a:path w="52824" h="21016" extrusionOk="0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7"/>
            <p:cNvSpPr/>
            <p:nvPr/>
          </p:nvSpPr>
          <p:spPr>
            <a:xfrm>
              <a:off x="5873650" y="4751150"/>
              <a:ext cx="1188750" cy="437925"/>
            </a:xfrm>
            <a:custGeom>
              <a:avLst/>
              <a:gdLst/>
              <a:ahLst/>
              <a:cxnLst/>
              <a:rect l="l" t="t" r="r" b="b"/>
              <a:pathLst>
                <a:path w="47550" h="17517" extrusionOk="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7"/>
            <p:cNvSpPr/>
            <p:nvPr/>
          </p:nvSpPr>
          <p:spPr>
            <a:xfrm>
              <a:off x="5987550" y="4937050"/>
              <a:ext cx="1010475" cy="264050"/>
            </a:xfrm>
            <a:custGeom>
              <a:avLst/>
              <a:gdLst/>
              <a:ahLst/>
              <a:cxnLst/>
              <a:rect l="l" t="t" r="r" b="b"/>
              <a:pathLst>
                <a:path w="40419" h="10562" extrusionOk="0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8" name="Google Shape;3148;p27"/>
          <p:cNvSpPr/>
          <p:nvPr/>
        </p:nvSpPr>
        <p:spPr>
          <a:xfrm rot="-1867515" flipH="1">
            <a:off x="-929194" y="4141746"/>
            <a:ext cx="1902871" cy="1701244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9" name="Google Shape;3149;p27"/>
          <p:cNvGrpSpPr/>
          <p:nvPr/>
        </p:nvGrpSpPr>
        <p:grpSpPr>
          <a:xfrm rot="-9039059">
            <a:off x="8621746" y="823215"/>
            <a:ext cx="996285" cy="1600731"/>
            <a:chOff x="2402100" y="3854125"/>
            <a:chExt cx="435600" cy="698825"/>
          </a:xfrm>
        </p:grpSpPr>
        <p:sp>
          <p:nvSpPr>
            <p:cNvPr id="3150" name="Google Shape;3150;p27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7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27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7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7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7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27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27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7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7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7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7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7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3" name="Google Shape;3163;p27"/>
          <p:cNvSpPr/>
          <p:nvPr/>
        </p:nvSpPr>
        <p:spPr>
          <a:xfrm rot="7705557" flipH="1">
            <a:off x="-161596" y="-338710"/>
            <a:ext cx="1209305" cy="1081271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4" name="Google Shape;3164;p27"/>
          <p:cNvGrpSpPr/>
          <p:nvPr/>
        </p:nvGrpSpPr>
        <p:grpSpPr>
          <a:xfrm rot="-7867282">
            <a:off x="7249909" y="-985662"/>
            <a:ext cx="1481175" cy="2494610"/>
            <a:chOff x="3026750" y="1552825"/>
            <a:chExt cx="1108700" cy="1867600"/>
          </a:xfrm>
        </p:grpSpPr>
        <p:sp>
          <p:nvSpPr>
            <p:cNvPr id="3165" name="Google Shape;3165;p27"/>
            <p:cNvSpPr/>
            <p:nvPr/>
          </p:nvSpPr>
          <p:spPr>
            <a:xfrm>
              <a:off x="3517625" y="1552825"/>
              <a:ext cx="235775" cy="558625"/>
            </a:xfrm>
            <a:custGeom>
              <a:avLst/>
              <a:gdLst/>
              <a:ahLst/>
              <a:cxnLst/>
              <a:rect l="l" t="t" r="r" b="b"/>
              <a:pathLst>
                <a:path w="9431" h="22345" extrusionOk="0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27"/>
            <p:cNvSpPr/>
            <p:nvPr/>
          </p:nvSpPr>
          <p:spPr>
            <a:xfrm>
              <a:off x="3666525" y="1821075"/>
              <a:ext cx="411675" cy="323500"/>
            </a:xfrm>
            <a:custGeom>
              <a:avLst/>
              <a:gdLst/>
              <a:ahLst/>
              <a:cxnLst/>
              <a:rect l="l" t="t" r="r" b="b"/>
              <a:pathLst>
                <a:path w="16467" h="12940" extrusionOk="0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27"/>
            <p:cNvSpPr/>
            <p:nvPr/>
          </p:nvSpPr>
          <p:spPr>
            <a:xfrm>
              <a:off x="3382700" y="1934550"/>
              <a:ext cx="340975" cy="237375"/>
            </a:xfrm>
            <a:custGeom>
              <a:avLst/>
              <a:gdLst/>
              <a:ahLst/>
              <a:cxnLst/>
              <a:rect l="l" t="t" r="r" b="b"/>
              <a:pathLst>
                <a:path w="13639" h="9495" extrusionOk="0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27"/>
            <p:cNvSpPr/>
            <p:nvPr/>
          </p:nvSpPr>
          <p:spPr>
            <a:xfrm>
              <a:off x="3696300" y="2037575"/>
              <a:ext cx="439150" cy="352000"/>
            </a:xfrm>
            <a:custGeom>
              <a:avLst/>
              <a:gdLst/>
              <a:ahLst/>
              <a:cxnLst/>
              <a:rect l="l" t="t" r="r" b="b"/>
              <a:pathLst>
                <a:path w="17566" h="14080" extrusionOk="0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7"/>
            <p:cNvSpPr/>
            <p:nvPr/>
          </p:nvSpPr>
          <p:spPr>
            <a:xfrm>
              <a:off x="3363300" y="2187475"/>
              <a:ext cx="369775" cy="331275"/>
            </a:xfrm>
            <a:custGeom>
              <a:avLst/>
              <a:gdLst/>
              <a:ahLst/>
              <a:cxnLst/>
              <a:rect l="l" t="t" r="r" b="b"/>
              <a:pathLst>
                <a:path w="14791" h="13251" extrusionOk="0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7"/>
            <p:cNvSpPr/>
            <p:nvPr/>
          </p:nvSpPr>
          <p:spPr>
            <a:xfrm>
              <a:off x="3636250" y="2375375"/>
              <a:ext cx="441475" cy="350150"/>
            </a:xfrm>
            <a:custGeom>
              <a:avLst/>
              <a:gdLst/>
              <a:ahLst/>
              <a:cxnLst/>
              <a:rect l="l" t="t" r="r" b="b"/>
              <a:pathLst>
                <a:path w="17659" h="14006" extrusionOk="0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7"/>
            <p:cNvSpPr/>
            <p:nvPr/>
          </p:nvSpPr>
          <p:spPr>
            <a:xfrm>
              <a:off x="3266925" y="2664000"/>
              <a:ext cx="420475" cy="134025"/>
            </a:xfrm>
            <a:custGeom>
              <a:avLst/>
              <a:gdLst/>
              <a:ahLst/>
              <a:cxnLst/>
              <a:rect l="l" t="t" r="r" b="b"/>
              <a:pathLst>
                <a:path w="16819" h="5361" extrusionOk="0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27"/>
            <p:cNvSpPr/>
            <p:nvPr/>
          </p:nvSpPr>
          <p:spPr>
            <a:xfrm>
              <a:off x="3501350" y="2560000"/>
              <a:ext cx="177875" cy="161425"/>
            </a:xfrm>
            <a:custGeom>
              <a:avLst/>
              <a:gdLst/>
              <a:ahLst/>
              <a:cxnLst/>
              <a:rect l="l" t="t" r="r" b="b"/>
              <a:pathLst>
                <a:path w="7115" h="6457" extrusionOk="0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27"/>
            <p:cNvSpPr/>
            <p:nvPr/>
          </p:nvSpPr>
          <p:spPr>
            <a:xfrm>
              <a:off x="3631300" y="2657975"/>
              <a:ext cx="311325" cy="64150"/>
            </a:xfrm>
            <a:custGeom>
              <a:avLst/>
              <a:gdLst/>
              <a:ahLst/>
              <a:cxnLst/>
              <a:rect l="l" t="t" r="r" b="b"/>
              <a:pathLst>
                <a:path w="12453" h="2566" extrusionOk="0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7"/>
            <p:cNvSpPr/>
            <p:nvPr/>
          </p:nvSpPr>
          <p:spPr>
            <a:xfrm>
              <a:off x="3596925" y="2760425"/>
              <a:ext cx="204875" cy="192375"/>
            </a:xfrm>
            <a:custGeom>
              <a:avLst/>
              <a:gdLst/>
              <a:ahLst/>
              <a:cxnLst/>
              <a:rect l="l" t="t" r="r" b="b"/>
              <a:pathLst>
                <a:path w="8195" h="7695" extrusionOk="0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7"/>
            <p:cNvSpPr/>
            <p:nvPr/>
          </p:nvSpPr>
          <p:spPr>
            <a:xfrm>
              <a:off x="3388900" y="2884800"/>
              <a:ext cx="251650" cy="86400"/>
            </a:xfrm>
            <a:custGeom>
              <a:avLst/>
              <a:gdLst/>
              <a:ahLst/>
              <a:cxnLst/>
              <a:rect l="l" t="t" r="r" b="b"/>
              <a:pathLst>
                <a:path w="10066" h="3456" extrusionOk="0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7"/>
            <p:cNvSpPr/>
            <p:nvPr/>
          </p:nvSpPr>
          <p:spPr>
            <a:xfrm>
              <a:off x="3060100" y="2488550"/>
              <a:ext cx="300900" cy="466975"/>
            </a:xfrm>
            <a:custGeom>
              <a:avLst/>
              <a:gdLst/>
              <a:ahLst/>
              <a:cxnLst/>
              <a:rect l="l" t="t" r="r" b="b"/>
              <a:pathLst>
                <a:path w="12036" h="18679" extrusionOk="0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7"/>
            <p:cNvSpPr/>
            <p:nvPr/>
          </p:nvSpPr>
          <p:spPr>
            <a:xfrm>
              <a:off x="3026750" y="2889000"/>
              <a:ext cx="333600" cy="115875"/>
            </a:xfrm>
            <a:custGeom>
              <a:avLst/>
              <a:gdLst/>
              <a:ahLst/>
              <a:cxnLst/>
              <a:rect l="l" t="t" r="r" b="b"/>
              <a:pathLst>
                <a:path w="13344" h="4635" extrusionOk="0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7"/>
            <p:cNvSpPr/>
            <p:nvPr/>
          </p:nvSpPr>
          <p:spPr>
            <a:xfrm>
              <a:off x="3103525" y="3018500"/>
              <a:ext cx="382200" cy="152775"/>
            </a:xfrm>
            <a:custGeom>
              <a:avLst/>
              <a:gdLst/>
              <a:ahLst/>
              <a:cxnLst/>
              <a:rect l="l" t="t" r="r" b="b"/>
              <a:pathLst>
                <a:path w="15288" h="6111" extrusionOk="0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7"/>
            <p:cNvSpPr/>
            <p:nvPr/>
          </p:nvSpPr>
          <p:spPr>
            <a:xfrm>
              <a:off x="3296100" y="3087275"/>
              <a:ext cx="216125" cy="333150"/>
            </a:xfrm>
            <a:custGeom>
              <a:avLst/>
              <a:gdLst/>
              <a:ahLst/>
              <a:cxnLst/>
              <a:rect l="l" t="t" r="r" b="b"/>
              <a:pathLst>
                <a:path w="8645" h="13326" extrusionOk="0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7"/>
            <p:cNvSpPr/>
            <p:nvPr/>
          </p:nvSpPr>
          <p:spPr>
            <a:xfrm>
              <a:off x="3568025" y="2838900"/>
              <a:ext cx="380325" cy="518525"/>
            </a:xfrm>
            <a:custGeom>
              <a:avLst/>
              <a:gdLst/>
              <a:ahLst/>
              <a:cxnLst/>
              <a:rect l="l" t="t" r="r" b="b"/>
              <a:pathLst>
                <a:path w="15213" h="20741" extrusionOk="0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7"/>
            <p:cNvSpPr/>
            <p:nvPr/>
          </p:nvSpPr>
          <p:spPr>
            <a:xfrm>
              <a:off x="3653750" y="3228600"/>
              <a:ext cx="477550" cy="187900"/>
            </a:xfrm>
            <a:custGeom>
              <a:avLst/>
              <a:gdLst/>
              <a:ahLst/>
              <a:cxnLst/>
              <a:rect l="l" t="t" r="r" b="b"/>
              <a:pathLst>
                <a:path w="19102" h="7516" extrusionOk="0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7"/>
            <p:cNvSpPr/>
            <p:nvPr/>
          </p:nvSpPr>
          <p:spPr>
            <a:xfrm>
              <a:off x="3316825" y="2947825"/>
              <a:ext cx="291075" cy="292850"/>
            </a:xfrm>
            <a:custGeom>
              <a:avLst/>
              <a:gdLst/>
              <a:ahLst/>
              <a:cxnLst/>
              <a:rect l="l" t="t" r="r" b="b"/>
              <a:pathLst>
                <a:path w="11643" h="11714" extrusionOk="0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7"/>
            <p:cNvSpPr/>
            <p:nvPr/>
          </p:nvSpPr>
          <p:spPr>
            <a:xfrm>
              <a:off x="3592850" y="2082700"/>
              <a:ext cx="154350" cy="1167000"/>
            </a:xfrm>
            <a:custGeom>
              <a:avLst/>
              <a:gdLst/>
              <a:ahLst/>
              <a:cxnLst/>
              <a:rect l="l" t="t" r="r" b="b"/>
              <a:pathLst>
                <a:path w="6174" h="46680" extrusionOk="0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4" name="Google Shape;3184;p27"/>
          <p:cNvSpPr/>
          <p:nvPr/>
        </p:nvSpPr>
        <p:spPr>
          <a:xfrm>
            <a:off x="6563950" y="2820175"/>
            <a:ext cx="378570" cy="317388"/>
          </a:xfrm>
          <a:custGeom>
            <a:avLst/>
            <a:gdLst/>
            <a:ahLst/>
            <a:cxnLst/>
            <a:rect l="l" t="t" r="r" b="b"/>
            <a:pathLst>
              <a:path w="11540" h="9675" extrusionOk="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85" name="Google Shape;3185;p27"/>
          <p:cNvGrpSpPr/>
          <p:nvPr/>
        </p:nvGrpSpPr>
        <p:grpSpPr>
          <a:xfrm rot="-1971140" flipH="1">
            <a:off x="7502712" y="3529948"/>
            <a:ext cx="1853974" cy="1381926"/>
            <a:chOff x="4500175" y="3779525"/>
            <a:chExt cx="1136425" cy="847075"/>
          </a:xfrm>
        </p:grpSpPr>
        <p:sp>
          <p:nvSpPr>
            <p:cNvPr id="3186" name="Google Shape;3186;p27"/>
            <p:cNvSpPr/>
            <p:nvPr/>
          </p:nvSpPr>
          <p:spPr>
            <a:xfrm>
              <a:off x="4500175" y="3779525"/>
              <a:ext cx="272200" cy="333500"/>
            </a:xfrm>
            <a:custGeom>
              <a:avLst/>
              <a:gdLst/>
              <a:ahLst/>
              <a:cxnLst/>
              <a:rect l="l" t="t" r="r" b="b"/>
              <a:pathLst>
                <a:path w="10888" h="13340" extrusionOk="0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7"/>
            <p:cNvSpPr/>
            <p:nvPr/>
          </p:nvSpPr>
          <p:spPr>
            <a:xfrm>
              <a:off x="4865425" y="3905150"/>
              <a:ext cx="121775" cy="341250"/>
            </a:xfrm>
            <a:custGeom>
              <a:avLst/>
              <a:gdLst/>
              <a:ahLst/>
              <a:cxnLst/>
              <a:rect l="l" t="t" r="r" b="b"/>
              <a:pathLst>
                <a:path w="4871" h="13650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7"/>
            <p:cNvSpPr/>
            <p:nvPr/>
          </p:nvSpPr>
          <p:spPr>
            <a:xfrm>
              <a:off x="4578500" y="4253350"/>
              <a:ext cx="408700" cy="101825"/>
            </a:xfrm>
            <a:custGeom>
              <a:avLst/>
              <a:gdLst/>
              <a:ahLst/>
              <a:cxnLst/>
              <a:rect l="l" t="t" r="r" b="b"/>
              <a:pathLst>
                <a:path w="16348" h="4073" extrusionOk="0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7"/>
            <p:cNvSpPr/>
            <p:nvPr/>
          </p:nvSpPr>
          <p:spPr>
            <a:xfrm>
              <a:off x="5091850" y="4023800"/>
              <a:ext cx="224925" cy="356750"/>
            </a:xfrm>
            <a:custGeom>
              <a:avLst/>
              <a:gdLst/>
              <a:ahLst/>
              <a:cxnLst/>
              <a:rect l="l" t="t" r="r" b="b"/>
              <a:pathLst>
                <a:path w="8997" h="1427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7"/>
            <p:cNvSpPr/>
            <p:nvPr/>
          </p:nvSpPr>
          <p:spPr>
            <a:xfrm>
              <a:off x="4806475" y="4389050"/>
              <a:ext cx="524250" cy="230525"/>
            </a:xfrm>
            <a:custGeom>
              <a:avLst/>
              <a:gdLst/>
              <a:ahLst/>
              <a:cxnLst/>
              <a:rect l="l" t="t" r="r" b="b"/>
              <a:pathLst>
                <a:path w="20970" h="9221" extrusionOk="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7"/>
            <p:cNvSpPr/>
            <p:nvPr/>
          </p:nvSpPr>
          <p:spPr>
            <a:xfrm>
              <a:off x="4686050" y="4050575"/>
              <a:ext cx="950550" cy="367300"/>
            </a:xfrm>
            <a:custGeom>
              <a:avLst/>
              <a:gdLst/>
              <a:ahLst/>
              <a:cxnLst/>
              <a:rect l="l" t="t" r="r" b="b"/>
              <a:pathLst>
                <a:path w="38022" h="14692" extrusionOk="0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7"/>
            <p:cNvSpPr/>
            <p:nvPr/>
          </p:nvSpPr>
          <p:spPr>
            <a:xfrm>
              <a:off x="4853625" y="4301350"/>
              <a:ext cx="270725" cy="158925"/>
            </a:xfrm>
            <a:custGeom>
              <a:avLst/>
              <a:gdLst/>
              <a:ahLst/>
              <a:cxnLst/>
              <a:rect l="l" t="t" r="r" b="b"/>
              <a:pathLst>
                <a:path w="10829" h="6357" extrusionOk="0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7"/>
            <p:cNvSpPr/>
            <p:nvPr/>
          </p:nvSpPr>
          <p:spPr>
            <a:xfrm>
              <a:off x="4713425" y="4154200"/>
              <a:ext cx="193025" cy="58850"/>
            </a:xfrm>
            <a:custGeom>
              <a:avLst/>
              <a:gdLst/>
              <a:ahLst/>
              <a:cxnLst/>
              <a:rect l="l" t="t" r="r" b="b"/>
              <a:pathLst>
                <a:path w="7721" h="2354" extrusionOk="0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7"/>
            <p:cNvSpPr/>
            <p:nvPr/>
          </p:nvSpPr>
          <p:spPr>
            <a:xfrm>
              <a:off x="5030750" y="4164750"/>
              <a:ext cx="105750" cy="162700"/>
            </a:xfrm>
            <a:custGeom>
              <a:avLst/>
              <a:gdLst/>
              <a:ahLst/>
              <a:cxnLst/>
              <a:rect l="l" t="t" r="r" b="b"/>
              <a:pathLst>
                <a:path w="4230" h="6508" extrusionOk="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7"/>
            <p:cNvSpPr/>
            <p:nvPr/>
          </p:nvSpPr>
          <p:spPr>
            <a:xfrm>
              <a:off x="5238400" y="4401775"/>
              <a:ext cx="151175" cy="224825"/>
            </a:xfrm>
            <a:custGeom>
              <a:avLst/>
              <a:gdLst/>
              <a:ahLst/>
              <a:cxnLst/>
              <a:rect l="l" t="t" r="r" b="b"/>
              <a:pathLst>
                <a:path w="6047" h="8993" extrusionOk="0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7"/>
            <p:cNvSpPr/>
            <p:nvPr/>
          </p:nvSpPr>
          <p:spPr>
            <a:xfrm>
              <a:off x="5265900" y="4177950"/>
              <a:ext cx="148575" cy="238175"/>
            </a:xfrm>
            <a:custGeom>
              <a:avLst/>
              <a:gdLst/>
              <a:ahLst/>
              <a:cxnLst/>
              <a:rect l="l" t="t" r="r" b="b"/>
              <a:pathLst>
                <a:path w="5943" h="9527" extrusionOk="0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7" name="Google Shape;3197;p27"/>
          <p:cNvSpPr/>
          <p:nvPr/>
        </p:nvSpPr>
        <p:spPr>
          <a:xfrm>
            <a:off x="5742325" y="1011663"/>
            <a:ext cx="378570" cy="317388"/>
          </a:xfrm>
          <a:custGeom>
            <a:avLst/>
            <a:gdLst/>
            <a:ahLst/>
            <a:cxnLst/>
            <a:rect l="l" t="t" r="r" b="b"/>
            <a:pathLst>
              <a:path w="11540" h="9675" extrusionOk="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8" name="Google Shape;3198;p27"/>
          <p:cNvGrpSpPr/>
          <p:nvPr/>
        </p:nvGrpSpPr>
        <p:grpSpPr>
          <a:xfrm rot="-10660414" flipH="1">
            <a:off x="2131055" y="-249195"/>
            <a:ext cx="1038639" cy="774187"/>
            <a:chOff x="4500175" y="3779525"/>
            <a:chExt cx="1136425" cy="847075"/>
          </a:xfrm>
        </p:grpSpPr>
        <p:sp>
          <p:nvSpPr>
            <p:cNvPr id="3199" name="Google Shape;3199;p27"/>
            <p:cNvSpPr/>
            <p:nvPr/>
          </p:nvSpPr>
          <p:spPr>
            <a:xfrm>
              <a:off x="4500175" y="3779525"/>
              <a:ext cx="272200" cy="333500"/>
            </a:xfrm>
            <a:custGeom>
              <a:avLst/>
              <a:gdLst/>
              <a:ahLst/>
              <a:cxnLst/>
              <a:rect l="l" t="t" r="r" b="b"/>
              <a:pathLst>
                <a:path w="10888" h="13340" extrusionOk="0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7"/>
            <p:cNvSpPr/>
            <p:nvPr/>
          </p:nvSpPr>
          <p:spPr>
            <a:xfrm>
              <a:off x="4865425" y="3905150"/>
              <a:ext cx="121775" cy="341250"/>
            </a:xfrm>
            <a:custGeom>
              <a:avLst/>
              <a:gdLst/>
              <a:ahLst/>
              <a:cxnLst/>
              <a:rect l="l" t="t" r="r" b="b"/>
              <a:pathLst>
                <a:path w="4871" h="13650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7"/>
            <p:cNvSpPr/>
            <p:nvPr/>
          </p:nvSpPr>
          <p:spPr>
            <a:xfrm>
              <a:off x="4578500" y="4253350"/>
              <a:ext cx="408700" cy="101825"/>
            </a:xfrm>
            <a:custGeom>
              <a:avLst/>
              <a:gdLst/>
              <a:ahLst/>
              <a:cxnLst/>
              <a:rect l="l" t="t" r="r" b="b"/>
              <a:pathLst>
                <a:path w="16348" h="4073" extrusionOk="0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7"/>
            <p:cNvSpPr/>
            <p:nvPr/>
          </p:nvSpPr>
          <p:spPr>
            <a:xfrm>
              <a:off x="5091850" y="4023800"/>
              <a:ext cx="224925" cy="356750"/>
            </a:xfrm>
            <a:custGeom>
              <a:avLst/>
              <a:gdLst/>
              <a:ahLst/>
              <a:cxnLst/>
              <a:rect l="l" t="t" r="r" b="b"/>
              <a:pathLst>
                <a:path w="8997" h="1427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7"/>
            <p:cNvSpPr/>
            <p:nvPr/>
          </p:nvSpPr>
          <p:spPr>
            <a:xfrm>
              <a:off x="4806475" y="4389050"/>
              <a:ext cx="524250" cy="230525"/>
            </a:xfrm>
            <a:custGeom>
              <a:avLst/>
              <a:gdLst/>
              <a:ahLst/>
              <a:cxnLst/>
              <a:rect l="l" t="t" r="r" b="b"/>
              <a:pathLst>
                <a:path w="20970" h="9221" extrusionOk="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7"/>
            <p:cNvSpPr/>
            <p:nvPr/>
          </p:nvSpPr>
          <p:spPr>
            <a:xfrm>
              <a:off x="4686050" y="4050575"/>
              <a:ext cx="950550" cy="367300"/>
            </a:xfrm>
            <a:custGeom>
              <a:avLst/>
              <a:gdLst/>
              <a:ahLst/>
              <a:cxnLst/>
              <a:rect l="l" t="t" r="r" b="b"/>
              <a:pathLst>
                <a:path w="38022" h="14692" extrusionOk="0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7"/>
            <p:cNvSpPr/>
            <p:nvPr/>
          </p:nvSpPr>
          <p:spPr>
            <a:xfrm>
              <a:off x="4853625" y="4301350"/>
              <a:ext cx="270725" cy="158925"/>
            </a:xfrm>
            <a:custGeom>
              <a:avLst/>
              <a:gdLst/>
              <a:ahLst/>
              <a:cxnLst/>
              <a:rect l="l" t="t" r="r" b="b"/>
              <a:pathLst>
                <a:path w="10829" h="6357" extrusionOk="0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7"/>
            <p:cNvSpPr/>
            <p:nvPr/>
          </p:nvSpPr>
          <p:spPr>
            <a:xfrm>
              <a:off x="4713425" y="4154200"/>
              <a:ext cx="193025" cy="58850"/>
            </a:xfrm>
            <a:custGeom>
              <a:avLst/>
              <a:gdLst/>
              <a:ahLst/>
              <a:cxnLst/>
              <a:rect l="l" t="t" r="r" b="b"/>
              <a:pathLst>
                <a:path w="7721" h="2354" extrusionOk="0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7"/>
            <p:cNvSpPr/>
            <p:nvPr/>
          </p:nvSpPr>
          <p:spPr>
            <a:xfrm>
              <a:off x="5030750" y="4164750"/>
              <a:ext cx="105750" cy="162700"/>
            </a:xfrm>
            <a:custGeom>
              <a:avLst/>
              <a:gdLst/>
              <a:ahLst/>
              <a:cxnLst/>
              <a:rect l="l" t="t" r="r" b="b"/>
              <a:pathLst>
                <a:path w="4230" h="6508" extrusionOk="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7"/>
            <p:cNvSpPr/>
            <p:nvPr/>
          </p:nvSpPr>
          <p:spPr>
            <a:xfrm>
              <a:off x="5238400" y="4401775"/>
              <a:ext cx="151175" cy="224825"/>
            </a:xfrm>
            <a:custGeom>
              <a:avLst/>
              <a:gdLst/>
              <a:ahLst/>
              <a:cxnLst/>
              <a:rect l="l" t="t" r="r" b="b"/>
              <a:pathLst>
                <a:path w="6047" h="8993" extrusionOk="0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7"/>
            <p:cNvSpPr/>
            <p:nvPr/>
          </p:nvSpPr>
          <p:spPr>
            <a:xfrm>
              <a:off x="5265900" y="4177950"/>
              <a:ext cx="148575" cy="238175"/>
            </a:xfrm>
            <a:custGeom>
              <a:avLst/>
              <a:gdLst/>
              <a:ahLst/>
              <a:cxnLst/>
              <a:rect l="l" t="t" r="r" b="b"/>
              <a:pathLst>
                <a:path w="5943" h="9527" extrusionOk="0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0" name="Google Shape;3210;p27"/>
          <p:cNvGrpSpPr/>
          <p:nvPr/>
        </p:nvGrpSpPr>
        <p:grpSpPr>
          <a:xfrm>
            <a:off x="4158338" y="482113"/>
            <a:ext cx="610325" cy="417350"/>
            <a:chOff x="364525" y="2023775"/>
            <a:chExt cx="610325" cy="417350"/>
          </a:xfrm>
        </p:grpSpPr>
        <p:sp>
          <p:nvSpPr>
            <p:cNvPr id="3211" name="Google Shape;3211;p27"/>
            <p:cNvSpPr/>
            <p:nvPr/>
          </p:nvSpPr>
          <p:spPr>
            <a:xfrm>
              <a:off x="739075" y="2213250"/>
              <a:ext cx="87825" cy="70625"/>
            </a:xfrm>
            <a:custGeom>
              <a:avLst/>
              <a:gdLst/>
              <a:ahLst/>
              <a:cxnLst/>
              <a:rect l="l" t="t" r="r" b="b"/>
              <a:pathLst>
                <a:path w="3513" h="2825" extrusionOk="0">
                  <a:moveTo>
                    <a:pt x="2208" y="836"/>
                  </a:moveTo>
                  <a:lnTo>
                    <a:pt x="2208" y="836"/>
                  </a:lnTo>
                  <a:cubicBezTo>
                    <a:pt x="2203" y="904"/>
                    <a:pt x="2191" y="972"/>
                    <a:pt x="2174" y="1040"/>
                  </a:cubicBezTo>
                  <a:lnTo>
                    <a:pt x="2174" y="1040"/>
                  </a:lnTo>
                  <a:cubicBezTo>
                    <a:pt x="2168" y="1040"/>
                    <a:pt x="2162" y="1040"/>
                    <a:pt x="2156" y="1040"/>
                  </a:cubicBezTo>
                  <a:cubicBezTo>
                    <a:pt x="1982" y="1040"/>
                    <a:pt x="1801" y="1092"/>
                    <a:pt x="1677" y="1184"/>
                  </a:cubicBezTo>
                  <a:lnTo>
                    <a:pt x="1677" y="1184"/>
                  </a:lnTo>
                  <a:cubicBezTo>
                    <a:pt x="1681" y="1171"/>
                    <a:pt x="1686" y="1157"/>
                    <a:pt x="1692" y="1142"/>
                  </a:cubicBezTo>
                  <a:lnTo>
                    <a:pt x="1692" y="1142"/>
                  </a:lnTo>
                  <a:cubicBezTo>
                    <a:pt x="1808" y="1029"/>
                    <a:pt x="1938" y="929"/>
                    <a:pt x="2080" y="847"/>
                  </a:cubicBezTo>
                  <a:lnTo>
                    <a:pt x="2080" y="847"/>
                  </a:lnTo>
                  <a:cubicBezTo>
                    <a:pt x="2121" y="840"/>
                    <a:pt x="2164" y="837"/>
                    <a:pt x="2208" y="836"/>
                  </a:cubicBezTo>
                  <a:close/>
                  <a:moveTo>
                    <a:pt x="2191" y="1"/>
                  </a:moveTo>
                  <a:cubicBezTo>
                    <a:pt x="2048" y="1"/>
                    <a:pt x="1893" y="40"/>
                    <a:pt x="1769" y="86"/>
                  </a:cubicBezTo>
                  <a:lnTo>
                    <a:pt x="1800" y="86"/>
                  </a:lnTo>
                  <a:cubicBezTo>
                    <a:pt x="1704" y="126"/>
                    <a:pt x="1612" y="171"/>
                    <a:pt x="1523" y="220"/>
                  </a:cubicBezTo>
                  <a:lnTo>
                    <a:pt x="1523" y="220"/>
                  </a:lnTo>
                  <a:cubicBezTo>
                    <a:pt x="1395" y="270"/>
                    <a:pt x="1270" y="329"/>
                    <a:pt x="1148" y="396"/>
                  </a:cubicBezTo>
                  <a:cubicBezTo>
                    <a:pt x="917" y="535"/>
                    <a:pt x="739" y="735"/>
                    <a:pt x="634" y="970"/>
                  </a:cubicBezTo>
                  <a:lnTo>
                    <a:pt x="634" y="970"/>
                  </a:lnTo>
                  <a:cubicBezTo>
                    <a:pt x="304" y="1382"/>
                    <a:pt x="81" y="1881"/>
                    <a:pt x="0" y="2413"/>
                  </a:cubicBezTo>
                  <a:cubicBezTo>
                    <a:pt x="0" y="2568"/>
                    <a:pt x="94" y="2723"/>
                    <a:pt x="249" y="2754"/>
                  </a:cubicBezTo>
                  <a:cubicBezTo>
                    <a:pt x="443" y="2801"/>
                    <a:pt x="641" y="2824"/>
                    <a:pt x="839" y="2824"/>
                  </a:cubicBezTo>
                  <a:cubicBezTo>
                    <a:pt x="2189" y="2824"/>
                    <a:pt x="3513" y="1764"/>
                    <a:pt x="3351" y="303"/>
                  </a:cubicBezTo>
                  <a:cubicBezTo>
                    <a:pt x="3351" y="148"/>
                    <a:pt x="3102" y="55"/>
                    <a:pt x="2978" y="55"/>
                  </a:cubicBezTo>
                  <a:cubicBezTo>
                    <a:pt x="2837" y="35"/>
                    <a:pt x="2696" y="25"/>
                    <a:pt x="2558" y="25"/>
                  </a:cubicBezTo>
                  <a:cubicBezTo>
                    <a:pt x="2499" y="25"/>
                    <a:pt x="2441" y="27"/>
                    <a:pt x="2383" y="30"/>
                  </a:cubicBezTo>
                  <a:lnTo>
                    <a:pt x="2383" y="30"/>
                  </a:lnTo>
                  <a:cubicBezTo>
                    <a:pt x="2325" y="10"/>
                    <a:pt x="2259" y="1"/>
                    <a:pt x="2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7"/>
            <p:cNvSpPr/>
            <p:nvPr/>
          </p:nvSpPr>
          <p:spPr>
            <a:xfrm>
              <a:off x="866250" y="2220425"/>
              <a:ext cx="108600" cy="75500"/>
            </a:xfrm>
            <a:custGeom>
              <a:avLst/>
              <a:gdLst/>
              <a:ahLst/>
              <a:cxnLst/>
              <a:rect l="l" t="t" r="r" b="b"/>
              <a:pathLst>
                <a:path w="4344" h="3020" extrusionOk="0">
                  <a:moveTo>
                    <a:pt x="2513" y="699"/>
                  </a:moveTo>
                  <a:cubicBezTo>
                    <a:pt x="2792" y="730"/>
                    <a:pt x="2823" y="1350"/>
                    <a:pt x="2730" y="1598"/>
                  </a:cubicBezTo>
                  <a:cubicBezTo>
                    <a:pt x="2634" y="1829"/>
                    <a:pt x="2395" y="2000"/>
                    <a:pt x="2131" y="2111"/>
                  </a:cubicBezTo>
                  <a:lnTo>
                    <a:pt x="2131" y="2111"/>
                  </a:lnTo>
                  <a:cubicBezTo>
                    <a:pt x="2398" y="1917"/>
                    <a:pt x="2620" y="1664"/>
                    <a:pt x="2730" y="1443"/>
                  </a:cubicBezTo>
                  <a:cubicBezTo>
                    <a:pt x="2854" y="1195"/>
                    <a:pt x="2637" y="1086"/>
                    <a:pt x="2366" y="1086"/>
                  </a:cubicBezTo>
                  <a:cubicBezTo>
                    <a:pt x="2239" y="1086"/>
                    <a:pt x="2100" y="1110"/>
                    <a:pt x="1978" y="1155"/>
                  </a:cubicBezTo>
                  <a:lnTo>
                    <a:pt x="1978" y="1155"/>
                  </a:lnTo>
                  <a:cubicBezTo>
                    <a:pt x="2152" y="913"/>
                    <a:pt x="2390" y="699"/>
                    <a:pt x="2513" y="699"/>
                  </a:cubicBezTo>
                  <a:close/>
                  <a:moveTo>
                    <a:pt x="2930" y="1"/>
                  </a:moveTo>
                  <a:cubicBezTo>
                    <a:pt x="2394" y="1"/>
                    <a:pt x="1757" y="323"/>
                    <a:pt x="1310" y="698"/>
                  </a:cubicBezTo>
                  <a:lnTo>
                    <a:pt x="1310" y="698"/>
                  </a:lnTo>
                  <a:cubicBezTo>
                    <a:pt x="1244" y="722"/>
                    <a:pt x="1180" y="753"/>
                    <a:pt x="1117" y="792"/>
                  </a:cubicBezTo>
                  <a:cubicBezTo>
                    <a:pt x="621" y="1164"/>
                    <a:pt x="1" y="1629"/>
                    <a:pt x="156" y="2343"/>
                  </a:cubicBezTo>
                  <a:cubicBezTo>
                    <a:pt x="246" y="2861"/>
                    <a:pt x="664" y="3019"/>
                    <a:pt x="1100" y="3019"/>
                  </a:cubicBezTo>
                  <a:cubicBezTo>
                    <a:pt x="1264" y="3019"/>
                    <a:pt x="1430" y="2997"/>
                    <a:pt x="1583" y="2963"/>
                  </a:cubicBezTo>
                  <a:cubicBezTo>
                    <a:pt x="2575" y="2715"/>
                    <a:pt x="4343" y="2032"/>
                    <a:pt x="3847" y="668"/>
                  </a:cubicBezTo>
                  <a:cubicBezTo>
                    <a:pt x="3682" y="184"/>
                    <a:pt x="3335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7"/>
            <p:cNvSpPr/>
            <p:nvPr/>
          </p:nvSpPr>
          <p:spPr>
            <a:xfrm>
              <a:off x="620425" y="2375175"/>
              <a:ext cx="91525" cy="65950"/>
            </a:xfrm>
            <a:custGeom>
              <a:avLst/>
              <a:gdLst/>
              <a:ahLst/>
              <a:cxnLst/>
              <a:rect l="l" t="t" r="r" b="b"/>
              <a:pathLst>
                <a:path w="3661" h="2638" extrusionOk="0">
                  <a:moveTo>
                    <a:pt x="2723" y="0"/>
                  </a:moveTo>
                  <a:cubicBezTo>
                    <a:pt x="2311" y="0"/>
                    <a:pt x="1906" y="96"/>
                    <a:pt x="1544" y="275"/>
                  </a:cubicBezTo>
                  <a:lnTo>
                    <a:pt x="1544" y="275"/>
                  </a:lnTo>
                  <a:cubicBezTo>
                    <a:pt x="1475" y="284"/>
                    <a:pt x="1404" y="305"/>
                    <a:pt x="1334" y="340"/>
                  </a:cubicBezTo>
                  <a:cubicBezTo>
                    <a:pt x="621" y="681"/>
                    <a:pt x="125" y="1364"/>
                    <a:pt x="1" y="2139"/>
                  </a:cubicBezTo>
                  <a:cubicBezTo>
                    <a:pt x="1" y="2294"/>
                    <a:pt x="94" y="2419"/>
                    <a:pt x="249" y="2481"/>
                  </a:cubicBezTo>
                  <a:cubicBezTo>
                    <a:pt x="521" y="2587"/>
                    <a:pt x="811" y="2637"/>
                    <a:pt x="1101" y="2637"/>
                  </a:cubicBezTo>
                  <a:cubicBezTo>
                    <a:pt x="2333" y="2637"/>
                    <a:pt x="3586" y="1738"/>
                    <a:pt x="3661" y="433"/>
                  </a:cubicBezTo>
                  <a:cubicBezTo>
                    <a:pt x="3661" y="216"/>
                    <a:pt x="3475" y="123"/>
                    <a:pt x="3289" y="61"/>
                  </a:cubicBezTo>
                  <a:cubicBezTo>
                    <a:pt x="3101" y="20"/>
                    <a:pt x="2911" y="0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7"/>
            <p:cNvSpPr/>
            <p:nvPr/>
          </p:nvSpPr>
          <p:spPr>
            <a:xfrm>
              <a:off x="571500" y="2185225"/>
              <a:ext cx="110225" cy="72125"/>
            </a:xfrm>
            <a:custGeom>
              <a:avLst/>
              <a:gdLst/>
              <a:ahLst/>
              <a:cxnLst/>
              <a:rect l="l" t="t" r="r" b="b"/>
              <a:pathLst>
                <a:path w="4409" h="2885" extrusionOk="0">
                  <a:moveTo>
                    <a:pt x="2634" y="609"/>
                  </a:moveTo>
                  <a:lnTo>
                    <a:pt x="2634" y="609"/>
                  </a:lnTo>
                  <a:cubicBezTo>
                    <a:pt x="2661" y="624"/>
                    <a:pt x="2693" y="648"/>
                    <a:pt x="2733" y="680"/>
                  </a:cubicBezTo>
                  <a:cubicBezTo>
                    <a:pt x="2857" y="742"/>
                    <a:pt x="2950" y="866"/>
                    <a:pt x="2981" y="1021"/>
                  </a:cubicBezTo>
                  <a:cubicBezTo>
                    <a:pt x="3061" y="1770"/>
                    <a:pt x="2058" y="2173"/>
                    <a:pt x="1382" y="2270"/>
                  </a:cubicBezTo>
                  <a:lnTo>
                    <a:pt x="1382" y="2270"/>
                  </a:lnTo>
                  <a:cubicBezTo>
                    <a:pt x="1364" y="2194"/>
                    <a:pt x="1356" y="2116"/>
                    <a:pt x="1356" y="2038"/>
                  </a:cubicBezTo>
                  <a:lnTo>
                    <a:pt x="1356" y="2038"/>
                  </a:lnTo>
                  <a:cubicBezTo>
                    <a:pt x="2128" y="1962"/>
                    <a:pt x="3118" y="1422"/>
                    <a:pt x="2640" y="618"/>
                  </a:cubicBezTo>
                  <a:cubicBezTo>
                    <a:pt x="2638" y="615"/>
                    <a:pt x="2636" y="612"/>
                    <a:pt x="2634" y="609"/>
                  </a:cubicBezTo>
                  <a:close/>
                  <a:moveTo>
                    <a:pt x="2955" y="0"/>
                  </a:moveTo>
                  <a:cubicBezTo>
                    <a:pt x="2698" y="0"/>
                    <a:pt x="2442" y="49"/>
                    <a:pt x="2237" y="121"/>
                  </a:cubicBezTo>
                  <a:cubicBezTo>
                    <a:pt x="1803" y="278"/>
                    <a:pt x="1486" y="570"/>
                    <a:pt x="1241" y="922"/>
                  </a:cubicBezTo>
                  <a:lnTo>
                    <a:pt x="1241" y="922"/>
                  </a:lnTo>
                  <a:cubicBezTo>
                    <a:pt x="546" y="1259"/>
                    <a:pt x="1" y="1909"/>
                    <a:pt x="314" y="2727"/>
                  </a:cubicBezTo>
                  <a:cubicBezTo>
                    <a:pt x="345" y="2851"/>
                    <a:pt x="531" y="2851"/>
                    <a:pt x="655" y="2882"/>
                  </a:cubicBezTo>
                  <a:cubicBezTo>
                    <a:pt x="702" y="2884"/>
                    <a:pt x="748" y="2885"/>
                    <a:pt x="795" y="2885"/>
                  </a:cubicBezTo>
                  <a:cubicBezTo>
                    <a:pt x="1589" y="2885"/>
                    <a:pt x="2401" y="2639"/>
                    <a:pt x="3074" y="2200"/>
                  </a:cubicBezTo>
                  <a:cubicBezTo>
                    <a:pt x="3571" y="1859"/>
                    <a:pt x="4408" y="1114"/>
                    <a:pt x="3974" y="463"/>
                  </a:cubicBezTo>
                  <a:cubicBezTo>
                    <a:pt x="3765" y="121"/>
                    <a:pt x="3359" y="0"/>
                    <a:pt x="2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7"/>
            <p:cNvSpPr/>
            <p:nvPr/>
          </p:nvSpPr>
          <p:spPr>
            <a:xfrm>
              <a:off x="758450" y="2059975"/>
              <a:ext cx="102400" cy="71400"/>
            </a:xfrm>
            <a:custGeom>
              <a:avLst/>
              <a:gdLst/>
              <a:ahLst/>
              <a:cxnLst/>
              <a:rect l="l" t="t" r="r" b="b"/>
              <a:pathLst>
                <a:path w="4096" h="2856" extrusionOk="0">
                  <a:moveTo>
                    <a:pt x="2303" y="689"/>
                  </a:moveTo>
                  <a:cubicBezTo>
                    <a:pt x="2370" y="689"/>
                    <a:pt x="2416" y="740"/>
                    <a:pt x="2451" y="882"/>
                  </a:cubicBezTo>
                  <a:cubicBezTo>
                    <a:pt x="2514" y="1068"/>
                    <a:pt x="2514" y="1285"/>
                    <a:pt x="2420" y="1471"/>
                  </a:cubicBezTo>
                  <a:cubicBezTo>
                    <a:pt x="2405" y="1551"/>
                    <a:pt x="2381" y="1624"/>
                    <a:pt x="2349" y="1692"/>
                  </a:cubicBezTo>
                  <a:lnTo>
                    <a:pt x="2349" y="1692"/>
                  </a:lnTo>
                  <a:cubicBezTo>
                    <a:pt x="2336" y="1658"/>
                    <a:pt x="2310" y="1625"/>
                    <a:pt x="2265" y="1595"/>
                  </a:cubicBezTo>
                  <a:cubicBezTo>
                    <a:pt x="2199" y="1548"/>
                    <a:pt x="2115" y="1529"/>
                    <a:pt x="2026" y="1529"/>
                  </a:cubicBezTo>
                  <a:cubicBezTo>
                    <a:pt x="1963" y="1529"/>
                    <a:pt x="1898" y="1539"/>
                    <a:pt x="1834" y="1553"/>
                  </a:cubicBezTo>
                  <a:lnTo>
                    <a:pt x="1834" y="1553"/>
                  </a:lnTo>
                  <a:lnTo>
                    <a:pt x="1800" y="1502"/>
                  </a:lnTo>
                  <a:cubicBezTo>
                    <a:pt x="1800" y="1440"/>
                    <a:pt x="1707" y="1378"/>
                    <a:pt x="1676" y="1285"/>
                  </a:cubicBezTo>
                  <a:cubicBezTo>
                    <a:pt x="1676" y="1198"/>
                    <a:pt x="1697" y="1124"/>
                    <a:pt x="1732" y="1059"/>
                  </a:cubicBezTo>
                  <a:lnTo>
                    <a:pt x="1732" y="1059"/>
                  </a:lnTo>
                  <a:cubicBezTo>
                    <a:pt x="1754" y="1051"/>
                    <a:pt x="1777" y="1043"/>
                    <a:pt x="1800" y="1037"/>
                  </a:cubicBezTo>
                  <a:cubicBezTo>
                    <a:pt x="1936" y="983"/>
                    <a:pt x="2262" y="881"/>
                    <a:pt x="2299" y="689"/>
                  </a:cubicBezTo>
                  <a:lnTo>
                    <a:pt x="2299" y="689"/>
                  </a:lnTo>
                  <a:cubicBezTo>
                    <a:pt x="2301" y="689"/>
                    <a:pt x="2302" y="689"/>
                    <a:pt x="2303" y="689"/>
                  </a:cubicBezTo>
                  <a:close/>
                  <a:moveTo>
                    <a:pt x="2014" y="2065"/>
                  </a:moveTo>
                  <a:lnTo>
                    <a:pt x="2014" y="2065"/>
                  </a:lnTo>
                  <a:cubicBezTo>
                    <a:pt x="1874" y="2152"/>
                    <a:pt x="1710" y="2201"/>
                    <a:pt x="1541" y="2206"/>
                  </a:cubicBezTo>
                  <a:lnTo>
                    <a:pt x="1541" y="2206"/>
                  </a:lnTo>
                  <a:cubicBezTo>
                    <a:pt x="1706" y="2186"/>
                    <a:pt x="1869" y="2134"/>
                    <a:pt x="2014" y="2065"/>
                  </a:cubicBezTo>
                  <a:close/>
                  <a:moveTo>
                    <a:pt x="2680" y="1"/>
                  </a:moveTo>
                  <a:cubicBezTo>
                    <a:pt x="1961" y="1"/>
                    <a:pt x="1078" y="536"/>
                    <a:pt x="754" y="964"/>
                  </a:cubicBezTo>
                  <a:lnTo>
                    <a:pt x="754" y="964"/>
                  </a:lnTo>
                  <a:cubicBezTo>
                    <a:pt x="311" y="1302"/>
                    <a:pt x="1" y="1786"/>
                    <a:pt x="1" y="2402"/>
                  </a:cubicBezTo>
                  <a:cubicBezTo>
                    <a:pt x="1" y="2495"/>
                    <a:pt x="1" y="2526"/>
                    <a:pt x="94" y="2588"/>
                  </a:cubicBezTo>
                  <a:cubicBezTo>
                    <a:pt x="403" y="2773"/>
                    <a:pt x="762" y="2855"/>
                    <a:pt x="1127" y="2855"/>
                  </a:cubicBezTo>
                  <a:cubicBezTo>
                    <a:pt x="1676" y="2855"/>
                    <a:pt x="2240" y="2669"/>
                    <a:pt x="2669" y="2371"/>
                  </a:cubicBezTo>
                  <a:cubicBezTo>
                    <a:pt x="3258" y="1999"/>
                    <a:pt x="4096" y="913"/>
                    <a:pt x="3382" y="261"/>
                  </a:cubicBezTo>
                  <a:cubicBezTo>
                    <a:pt x="3197" y="76"/>
                    <a:pt x="2950" y="1"/>
                    <a:pt x="2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7"/>
            <p:cNvSpPr/>
            <p:nvPr/>
          </p:nvSpPr>
          <p:spPr>
            <a:xfrm>
              <a:off x="474200" y="2335625"/>
              <a:ext cx="88100" cy="62525"/>
            </a:xfrm>
            <a:custGeom>
              <a:avLst/>
              <a:gdLst/>
              <a:ahLst/>
              <a:cxnLst/>
              <a:rect l="l" t="t" r="r" b="b"/>
              <a:pathLst>
                <a:path w="3524" h="2501" extrusionOk="0">
                  <a:moveTo>
                    <a:pt x="2252" y="519"/>
                  </a:moveTo>
                  <a:cubicBezTo>
                    <a:pt x="2279" y="519"/>
                    <a:pt x="2303" y="521"/>
                    <a:pt x="2323" y="525"/>
                  </a:cubicBezTo>
                  <a:lnTo>
                    <a:pt x="2323" y="525"/>
                  </a:lnTo>
                  <a:cubicBezTo>
                    <a:pt x="2304" y="526"/>
                    <a:pt x="2290" y="526"/>
                    <a:pt x="2282" y="526"/>
                  </a:cubicBezTo>
                  <a:cubicBezTo>
                    <a:pt x="2034" y="557"/>
                    <a:pt x="1786" y="650"/>
                    <a:pt x="1631" y="868"/>
                  </a:cubicBezTo>
                  <a:cubicBezTo>
                    <a:pt x="1606" y="886"/>
                    <a:pt x="1586" y="903"/>
                    <a:pt x="1571" y="916"/>
                  </a:cubicBezTo>
                  <a:lnTo>
                    <a:pt x="1571" y="916"/>
                  </a:lnTo>
                  <a:cubicBezTo>
                    <a:pt x="1551" y="909"/>
                    <a:pt x="1530" y="899"/>
                    <a:pt x="1510" y="888"/>
                  </a:cubicBezTo>
                  <a:lnTo>
                    <a:pt x="1510" y="888"/>
                  </a:lnTo>
                  <a:cubicBezTo>
                    <a:pt x="1682" y="717"/>
                    <a:pt x="1899" y="578"/>
                    <a:pt x="2158" y="526"/>
                  </a:cubicBezTo>
                  <a:cubicBezTo>
                    <a:pt x="2193" y="521"/>
                    <a:pt x="2224" y="519"/>
                    <a:pt x="2252" y="519"/>
                  </a:cubicBezTo>
                  <a:close/>
                  <a:moveTo>
                    <a:pt x="2346" y="1080"/>
                  </a:moveTo>
                  <a:cubicBezTo>
                    <a:pt x="2345" y="1082"/>
                    <a:pt x="2345" y="1083"/>
                    <a:pt x="2344" y="1085"/>
                  </a:cubicBezTo>
                  <a:cubicBezTo>
                    <a:pt x="2152" y="1525"/>
                    <a:pt x="1813" y="1941"/>
                    <a:pt x="1349" y="1986"/>
                  </a:cubicBezTo>
                  <a:lnTo>
                    <a:pt x="1349" y="1986"/>
                  </a:lnTo>
                  <a:cubicBezTo>
                    <a:pt x="1329" y="1936"/>
                    <a:pt x="1310" y="1889"/>
                    <a:pt x="1290" y="1829"/>
                  </a:cubicBezTo>
                  <a:cubicBezTo>
                    <a:pt x="1290" y="1798"/>
                    <a:pt x="1290" y="1767"/>
                    <a:pt x="1321" y="1736"/>
                  </a:cubicBezTo>
                  <a:cubicBezTo>
                    <a:pt x="1326" y="1726"/>
                    <a:pt x="1330" y="1716"/>
                    <a:pt x="1334" y="1707"/>
                  </a:cubicBezTo>
                  <a:lnTo>
                    <a:pt x="1334" y="1707"/>
                  </a:lnTo>
                  <a:cubicBezTo>
                    <a:pt x="1452" y="1672"/>
                    <a:pt x="1563" y="1620"/>
                    <a:pt x="1662" y="1550"/>
                  </a:cubicBezTo>
                  <a:cubicBezTo>
                    <a:pt x="1757" y="1487"/>
                    <a:pt x="1795" y="1416"/>
                    <a:pt x="1781" y="1357"/>
                  </a:cubicBezTo>
                  <a:lnTo>
                    <a:pt x="1781" y="1357"/>
                  </a:lnTo>
                  <a:cubicBezTo>
                    <a:pt x="1984" y="1293"/>
                    <a:pt x="2177" y="1198"/>
                    <a:pt x="2346" y="1080"/>
                  </a:cubicBezTo>
                  <a:close/>
                  <a:moveTo>
                    <a:pt x="2800" y="0"/>
                  </a:moveTo>
                  <a:cubicBezTo>
                    <a:pt x="1895" y="0"/>
                    <a:pt x="1020" y="374"/>
                    <a:pt x="390" y="1054"/>
                  </a:cubicBezTo>
                  <a:cubicBezTo>
                    <a:pt x="328" y="1116"/>
                    <a:pt x="297" y="1178"/>
                    <a:pt x="390" y="1240"/>
                  </a:cubicBezTo>
                  <a:cubicBezTo>
                    <a:pt x="484" y="1301"/>
                    <a:pt x="587" y="1349"/>
                    <a:pt x="694" y="1383"/>
                  </a:cubicBezTo>
                  <a:lnTo>
                    <a:pt x="694" y="1383"/>
                  </a:lnTo>
                  <a:cubicBezTo>
                    <a:pt x="435" y="1496"/>
                    <a:pt x="218" y="1680"/>
                    <a:pt x="142" y="1953"/>
                  </a:cubicBezTo>
                  <a:cubicBezTo>
                    <a:pt x="0" y="2398"/>
                    <a:pt x="347" y="2500"/>
                    <a:pt x="708" y="2500"/>
                  </a:cubicBezTo>
                  <a:cubicBezTo>
                    <a:pt x="901" y="2500"/>
                    <a:pt x="1098" y="2471"/>
                    <a:pt x="1228" y="2450"/>
                  </a:cubicBezTo>
                  <a:cubicBezTo>
                    <a:pt x="2406" y="2263"/>
                    <a:pt x="3523" y="1426"/>
                    <a:pt x="3523" y="154"/>
                  </a:cubicBezTo>
                  <a:cubicBezTo>
                    <a:pt x="3492" y="123"/>
                    <a:pt x="3461" y="92"/>
                    <a:pt x="3430" y="61"/>
                  </a:cubicBezTo>
                  <a:cubicBezTo>
                    <a:pt x="3220" y="20"/>
                    <a:pt x="3009" y="0"/>
                    <a:pt x="2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7"/>
            <p:cNvSpPr/>
            <p:nvPr/>
          </p:nvSpPr>
          <p:spPr>
            <a:xfrm>
              <a:off x="608800" y="2023775"/>
              <a:ext cx="93075" cy="63850"/>
            </a:xfrm>
            <a:custGeom>
              <a:avLst/>
              <a:gdLst/>
              <a:ahLst/>
              <a:cxnLst/>
              <a:rect l="l" t="t" r="r" b="b"/>
              <a:pathLst>
                <a:path w="3723" h="2554" extrusionOk="0">
                  <a:moveTo>
                    <a:pt x="2475" y="593"/>
                  </a:moveTo>
                  <a:cubicBezTo>
                    <a:pt x="2495" y="593"/>
                    <a:pt x="2514" y="593"/>
                    <a:pt x="2534" y="594"/>
                  </a:cubicBezTo>
                  <a:lnTo>
                    <a:pt x="2534" y="594"/>
                  </a:lnTo>
                  <a:cubicBezTo>
                    <a:pt x="2478" y="780"/>
                    <a:pt x="2398" y="959"/>
                    <a:pt x="2296" y="1122"/>
                  </a:cubicBezTo>
                  <a:lnTo>
                    <a:pt x="2296" y="1122"/>
                  </a:lnTo>
                  <a:cubicBezTo>
                    <a:pt x="2260" y="1063"/>
                    <a:pt x="2150" y="1034"/>
                    <a:pt x="2013" y="1030"/>
                  </a:cubicBezTo>
                  <a:lnTo>
                    <a:pt x="2013" y="1030"/>
                  </a:lnTo>
                  <a:cubicBezTo>
                    <a:pt x="1950" y="986"/>
                    <a:pt x="1856" y="965"/>
                    <a:pt x="1768" y="965"/>
                  </a:cubicBezTo>
                  <a:cubicBezTo>
                    <a:pt x="1679" y="965"/>
                    <a:pt x="1590" y="970"/>
                    <a:pt x="1501" y="981"/>
                  </a:cubicBezTo>
                  <a:lnTo>
                    <a:pt x="1501" y="981"/>
                  </a:lnTo>
                  <a:cubicBezTo>
                    <a:pt x="1593" y="864"/>
                    <a:pt x="1713" y="776"/>
                    <a:pt x="1861" y="717"/>
                  </a:cubicBezTo>
                  <a:cubicBezTo>
                    <a:pt x="2048" y="634"/>
                    <a:pt x="2261" y="593"/>
                    <a:pt x="2475" y="593"/>
                  </a:cubicBezTo>
                  <a:close/>
                  <a:moveTo>
                    <a:pt x="1817" y="1652"/>
                  </a:moveTo>
                  <a:cubicBezTo>
                    <a:pt x="1621" y="1799"/>
                    <a:pt x="1394" y="1902"/>
                    <a:pt x="1146" y="1942"/>
                  </a:cubicBezTo>
                  <a:lnTo>
                    <a:pt x="1146" y="1942"/>
                  </a:lnTo>
                  <a:cubicBezTo>
                    <a:pt x="1156" y="1900"/>
                    <a:pt x="1169" y="1856"/>
                    <a:pt x="1183" y="1813"/>
                  </a:cubicBezTo>
                  <a:lnTo>
                    <a:pt x="1183" y="1813"/>
                  </a:lnTo>
                  <a:cubicBezTo>
                    <a:pt x="1183" y="1813"/>
                    <a:pt x="1184" y="1813"/>
                    <a:pt x="1184" y="1813"/>
                  </a:cubicBezTo>
                  <a:cubicBezTo>
                    <a:pt x="1403" y="1813"/>
                    <a:pt x="1622" y="1755"/>
                    <a:pt x="1817" y="1652"/>
                  </a:cubicBezTo>
                  <a:close/>
                  <a:moveTo>
                    <a:pt x="2849" y="1"/>
                  </a:moveTo>
                  <a:cubicBezTo>
                    <a:pt x="2471" y="1"/>
                    <a:pt x="2098" y="69"/>
                    <a:pt x="1737" y="189"/>
                  </a:cubicBezTo>
                  <a:cubicBezTo>
                    <a:pt x="1303" y="345"/>
                    <a:pt x="497" y="686"/>
                    <a:pt x="310" y="1151"/>
                  </a:cubicBezTo>
                  <a:cubicBezTo>
                    <a:pt x="233" y="1305"/>
                    <a:pt x="258" y="1428"/>
                    <a:pt x="337" y="1524"/>
                  </a:cubicBezTo>
                  <a:lnTo>
                    <a:pt x="337" y="1524"/>
                  </a:lnTo>
                  <a:cubicBezTo>
                    <a:pt x="129" y="1749"/>
                    <a:pt x="0" y="2039"/>
                    <a:pt x="0" y="2392"/>
                  </a:cubicBezTo>
                  <a:cubicBezTo>
                    <a:pt x="0" y="2547"/>
                    <a:pt x="248" y="2547"/>
                    <a:pt x="341" y="2547"/>
                  </a:cubicBezTo>
                  <a:cubicBezTo>
                    <a:pt x="411" y="2551"/>
                    <a:pt x="480" y="2554"/>
                    <a:pt x="549" y="2554"/>
                  </a:cubicBezTo>
                  <a:cubicBezTo>
                    <a:pt x="1944" y="2554"/>
                    <a:pt x="3366" y="1671"/>
                    <a:pt x="3692" y="283"/>
                  </a:cubicBezTo>
                  <a:cubicBezTo>
                    <a:pt x="3723" y="127"/>
                    <a:pt x="3567" y="65"/>
                    <a:pt x="3474" y="65"/>
                  </a:cubicBezTo>
                  <a:cubicBezTo>
                    <a:pt x="3266" y="21"/>
                    <a:pt x="3057" y="1"/>
                    <a:pt x="28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7"/>
            <p:cNvSpPr/>
            <p:nvPr/>
          </p:nvSpPr>
          <p:spPr>
            <a:xfrm>
              <a:off x="364525" y="2209500"/>
              <a:ext cx="76800" cy="52900"/>
            </a:xfrm>
            <a:custGeom>
              <a:avLst/>
              <a:gdLst/>
              <a:ahLst/>
              <a:cxnLst/>
              <a:rect l="l" t="t" r="r" b="b"/>
              <a:pathLst>
                <a:path w="3072" h="2116" extrusionOk="0">
                  <a:moveTo>
                    <a:pt x="1846" y="949"/>
                  </a:moveTo>
                  <a:lnTo>
                    <a:pt x="1846" y="949"/>
                  </a:lnTo>
                  <a:cubicBezTo>
                    <a:pt x="1852" y="978"/>
                    <a:pt x="1858" y="1009"/>
                    <a:pt x="1861" y="1043"/>
                  </a:cubicBezTo>
                  <a:cubicBezTo>
                    <a:pt x="1861" y="1167"/>
                    <a:pt x="1830" y="1260"/>
                    <a:pt x="1799" y="1384"/>
                  </a:cubicBezTo>
                  <a:cubicBezTo>
                    <a:pt x="1771" y="1441"/>
                    <a:pt x="1635" y="1579"/>
                    <a:pt x="1616" y="1648"/>
                  </a:cubicBezTo>
                  <a:lnTo>
                    <a:pt x="1616" y="1648"/>
                  </a:lnTo>
                  <a:lnTo>
                    <a:pt x="1520" y="1632"/>
                  </a:lnTo>
                  <a:cubicBezTo>
                    <a:pt x="1385" y="1578"/>
                    <a:pt x="1250" y="1524"/>
                    <a:pt x="1156" y="1449"/>
                  </a:cubicBezTo>
                  <a:lnTo>
                    <a:pt x="1156" y="1449"/>
                  </a:lnTo>
                  <a:cubicBezTo>
                    <a:pt x="1217" y="1318"/>
                    <a:pt x="1294" y="1197"/>
                    <a:pt x="1384" y="1089"/>
                  </a:cubicBezTo>
                  <a:lnTo>
                    <a:pt x="1384" y="1089"/>
                  </a:lnTo>
                  <a:cubicBezTo>
                    <a:pt x="1543" y="1062"/>
                    <a:pt x="1700" y="1015"/>
                    <a:pt x="1846" y="949"/>
                  </a:cubicBezTo>
                  <a:close/>
                  <a:moveTo>
                    <a:pt x="1675" y="1628"/>
                  </a:moveTo>
                  <a:cubicBezTo>
                    <a:pt x="1686" y="1628"/>
                    <a:pt x="1697" y="1637"/>
                    <a:pt x="1706" y="1663"/>
                  </a:cubicBezTo>
                  <a:lnTo>
                    <a:pt x="1635" y="1651"/>
                  </a:lnTo>
                  <a:lnTo>
                    <a:pt x="1635" y="1651"/>
                  </a:lnTo>
                  <a:cubicBezTo>
                    <a:pt x="1647" y="1640"/>
                    <a:pt x="1661" y="1628"/>
                    <a:pt x="1675" y="1628"/>
                  </a:cubicBezTo>
                  <a:close/>
                  <a:moveTo>
                    <a:pt x="2053" y="0"/>
                  </a:moveTo>
                  <a:cubicBezTo>
                    <a:pt x="1957" y="0"/>
                    <a:pt x="1860" y="7"/>
                    <a:pt x="1768" y="19"/>
                  </a:cubicBezTo>
                  <a:cubicBezTo>
                    <a:pt x="1281" y="110"/>
                    <a:pt x="555" y="381"/>
                    <a:pt x="558" y="978"/>
                  </a:cubicBezTo>
                  <a:lnTo>
                    <a:pt x="558" y="978"/>
                  </a:lnTo>
                  <a:cubicBezTo>
                    <a:pt x="349" y="1187"/>
                    <a:pt x="170" y="1428"/>
                    <a:pt x="31" y="1694"/>
                  </a:cubicBezTo>
                  <a:cubicBezTo>
                    <a:pt x="0" y="1725"/>
                    <a:pt x="0" y="1787"/>
                    <a:pt x="62" y="1787"/>
                  </a:cubicBezTo>
                  <a:cubicBezTo>
                    <a:pt x="406" y="2004"/>
                    <a:pt x="802" y="2116"/>
                    <a:pt x="1202" y="2116"/>
                  </a:cubicBezTo>
                  <a:cubicBezTo>
                    <a:pt x="1488" y="2116"/>
                    <a:pt x="1776" y="2059"/>
                    <a:pt x="2047" y="1942"/>
                  </a:cubicBezTo>
                  <a:cubicBezTo>
                    <a:pt x="2575" y="1725"/>
                    <a:pt x="3071" y="1291"/>
                    <a:pt x="2978" y="670"/>
                  </a:cubicBezTo>
                  <a:cubicBezTo>
                    <a:pt x="2902" y="140"/>
                    <a:pt x="2477" y="0"/>
                    <a:pt x="2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9" name="Google Shape;3219;p27"/>
          <p:cNvSpPr txBox="1">
            <a:spLocks noGrp="1"/>
          </p:cNvSpPr>
          <p:nvPr>
            <p:ph type="subTitle" idx="1"/>
          </p:nvPr>
        </p:nvSpPr>
        <p:spPr>
          <a:xfrm>
            <a:off x="714300" y="2307000"/>
            <a:ext cx="3248100" cy="11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6">
    <p:spTree>
      <p:nvGrpSpPr>
        <p:cNvPr id="1" name="Shape 3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6" name="Google Shape;3326;p29"/>
          <p:cNvSpPr txBox="1">
            <a:spLocks noGrp="1"/>
          </p:cNvSpPr>
          <p:nvPr>
            <p:ph type="title"/>
          </p:nvPr>
        </p:nvSpPr>
        <p:spPr>
          <a:xfrm>
            <a:off x="1504950" y="1714500"/>
            <a:ext cx="6134100" cy="10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3327" name="Google Shape;3327;p29"/>
          <p:cNvGrpSpPr/>
          <p:nvPr/>
        </p:nvGrpSpPr>
        <p:grpSpPr>
          <a:xfrm>
            <a:off x="-1255835" y="4146197"/>
            <a:ext cx="5152105" cy="2831811"/>
            <a:chOff x="4178350" y="2375050"/>
            <a:chExt cx="938350" cy="515775"/>
          </a:xfrm>
        </p:grpSpPr>
        <p:sp>
          <p:nvSpPr>
            <p:cNvPr id="3328" name="Google Shape;3328;p29"/>
            <p:cNvSpPr/>
            <p:nvPr/>
          </p:nvSpPr>
          <p:spPr>
            <a:xfrm>
              <a:off x="4178350" y="2375050"/>
              <a:ext cx="938350" cy="470050"/>
            </a:xfrm>
            <a:custGeom>
              <a:avLst/>
              <a:gdLst/>
              <a:ahLst/>
              <a:cxnLst/>
              <a:rect l="l" t="t" r="r" b="b"/>
              <a:pathLst>
                <a:path w="37534" h="18802" extrusionOk="0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9"/>
            <p:cNvSpPr/>
            <p:nvPr/>
          </p:nvSpPr>
          <p:spPr>
            <a:xfrm>
              <a:off x="4192225" y="2449850"/>
              <a:ext cx="867875" cy="411650"/>
            </a:xfrm>
            <a:custGeom>
              <a:avLst/>
              <a:gdLst/>
              <a:ahLst/>
              <a:cxnLst/>
              <a:rect l="l" t="t" r="r" b="b"/>
              <a:pathLst>
                <a:path w="34715" h="16466" extrusionOk="0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9"/>
            <p:cNvSpPr/>
            <p:nvPr/>
          </p:nvSpPr>
          <p:spPr>
            <a:xfrm>
              <a:off x="4252800" y="2496850"/>
              <a:ext cx="761025" cy="376950"/>
            </a:xfrm>
            <a:custGeom>
              <a:avLst/>
              <a:gdLst/>
              <a:ahLst/>
              <a:cxnLst/>
              <a:rect l="l" t="t" r="r" b="b"/>
              <a:pathLst>
                <a:path w="30441" h="15078" extrusionOk="0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29"/>
            <p:cNvSpPr/>
            <p:nvPr/>
          </p:nvSpPr>
          <p:spPr>
            <a:xfrm>
              <a:off x="4311275" y="2568125"/>
              <a:ext cx="619300" cy="306050"/>
            </a:xfrm>
            <a:custGeom>
              <a:avLst/>
              <a:gdLst/>
              <a:ahLst/>
              <a:cxnLst/>
              <a:rect l="l" t="t" r="r" b="b"/>
              <a:pathLst>
                <a:path w="24772" h="12242" extrusionOk="0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29"/>
            <p:cNvSpPr/>
            <p:nvPr/>
          </p:nvSpPr>
          <p:spPr>
            <a:xfrm>
              <a:off x="4374000" y="2647325"/>
              <a:ext cx="513325" cy="228750"/>
            </a:xfrm>
            <a:custGeom>
              <a:avLst/>
              <a:gdLst/>
              <a:ahLst/>
              <a:cxnLst/>
              <a:rect l="l" t="t" r="r" b="b"/>
              <a:pathLst>
                <a:path w="20533" h="9150" extrusionOk="0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9"/>
            <p:cNvSpPr/>
            <p:nvPr/>
          </p:nvSpPr>
          <p:spPr>
            <a:xfrm>
              <a:off x="4437575" y="2724875"/>
              <a:ext cx="345675" cy="156550"/>
            </a:xfrm>
            <a:custGeom>
              <a:avLst/>
              <a:gdLst/>
              <a:ahLst/>
              <a:cxnLst/>
              <a:rect l="l" t="t" r="r" b="b"/>
              <a:pathLst>
                <a:path w="13827" h="6262" extrusionOk="0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9"/>
            <p:cNvSpPr/>
            <p:nvPr/>
          </p:nvSpPr>
          <p:spPr>
            <a:xfrm>
              <a:off x="4481575" y="2799000"/>
              <a:ext cx="244675" cy="91825"/>
            </a:xfrm>
            <a:custGeom>
              <a:avLst/>
              <a:gdLst/>
              <a:ahLst/>
              <a:cxnLst/>
              <a:rect l="l" t="t" r="r" b="b"/>
              <a:pathLst>
                <a:path w="9787" h="3673" extrusionOk="0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5" name="Google Shape;3335;p29"/>
          <p:cNvGrpSpPr/>
          <p:nvPr/>
        </p:nvGrpSpPr>
        <p:grpSpPr>
          <a:xfrm rot="10799904">
            <a:off x="4302573" y="-835826"/>
            <a:ext cx="5915080" cy="2667902"/>
            <a:chOff x="5619200" y="4458200"/>
            <a:chExt cx="1647150" cy="742900"/>
          </a:xfrm>
        </p:grpSpPr>
        <p:sp>
          <p:nvSpPr>
            <p:cNvPr id="3336" name="Google Shape;3336;p29"/>
            <p:cNvSpPr/>
            <p:nvPr/>
          </p:nvSpPr>
          <p:spPr>
            <a:xfrm>
              <a:off x="5619200" y="4458200"/>
              <a:ext cx="1647150" cy="690850"/>
            </a:xfrm>
            <a:custGeom>
              <a:avLst/>
              <a:gdLst/>
              <a:ahLst/>
              <a:cxnLst/>
              <a:rect l="l" t="t" r="r" b="b"/>
              <a:pathLst>
                <a:path w="65886" h="27634" extrusionOk="0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9"/>
            <p:cNvSpPr/>
            <p:nvPr/>
          </p:nvSpPr>
          <p:spPr>
            <a:xfrm>
              <a:off x="5706150" y="4536325"/>
              <a:ext cx="1477225" cy="645250"/>
            </a:xfrm>
            <a:custGeom>
              <a:avLst/>
              <a:gdLst/>
              <a:ahLst/>
              <a:cxnLst/>
              <a:rect l="l" t="t" r="r" b="b"/>
              <a:pathLst>
                <a:path w="59089" h="25810" extrusionOk="0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29"/>
            <p:cNvSpPr/>
            <p:nvPr/>
          </p:nvSpPr>
          <p:spPr>
            <a:xfrm>
              <a:off x="5813125" y="4656950"/>
              <a:ext cx="1320600" cy="525400"/>
            </a:xfrm>
            <a:custGeom>
              <a:avLst/>
              <a:gdLst/>
              <a:ahLst/>
              <a:cxnLst/>
              <a:rect l="l" t="t" r="r" b="b"/>
              <a:pathLst>
                <a:path w="52824" h="21016" extrusionOk="0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29"/>
            <p:cNvSpPr/>
            <p:nvPr/>
          </p:nvSpPr>
          <p:spPr>
            <a:xfrm>
              <a:off x="5873650" y="4751150"/>
              <a:ext cx="1188750" cy="437925"/>
            </a:xfrm>
            <a:custGeom>
              <a:avLst/>
              <a:gdLst/>
              <a:ahLst/>
              <a:cxnLst/>
              <a:rect l="l" t="t" r="r" b="b"/>
              <a:pathLst>
                <a:path w="47550" h="17517" extrusionOk="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9"/>
            <p:cNvSpPr/>
            <p:nvPr/>
          </p:nvSpPr>
          <p:spPr>
            <a:xfrm>
              <a:off x="5987550" y="4937050"/>
              <a:ext cx="1010475" cy="264050"/>
            </a:xfrm>
            <a:custGeom>
              <a:avLst/>
              <a:gdLst/>
              <a:ahLst/>
              <a:cxnLst/>
              <a:rect l="l" t="t" r="r" b="b"/>
              <a:pathLst>
                <a:path w="40419" h="10562" extrusionOk="0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1" name="Google Shape;3341;p29"/>
          <p:cNvSpPr/>
          <p:nvPr/>
        </p:nvSpPr>
        <p:spPr>
          <a:xfrm rot="9409066" flipH="1">
            <a:off x="3269655" y="-317017"/>
            <a:ext cx="1823640" cy="1630268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42" name="Google Shape;3342;p29"/>
          <p:cNvGrpSpPr/>
          <p:nvPr/>
        </p:nvGrpSpPr>
        <p:grpSpPr>
          <a:xfrm rot="697309" flipH="1">
            <a:off x="-375863" y="3061657"/>
            <a:ext cx="1137809" cy="1827148"/>
            <a:chOff x="2402100" y="3854125"/>
            <a:chExt cx="435600" cy="698825"/>
          </a:xfrm>
        </p:grpSpPr>
        <p:sp>
          <p:nvSpPr>
            <p:cNvPr id="3343" name="Google Shape;3343;p29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29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29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9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9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9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9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9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9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29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29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9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9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6" name="Google Shape;3356;p29"/>
          <p:cNvGrpSpPr/>
          <p:nvPr/>
        </p:nvGrpSpPr>
        <p:grpSpPr>
          <a:xfrm rot="-2991672" flipH="1">
            <a:off x="7635146" y="3864859"/>
            <a:ext cx="1853844" cy="1381829"/>
            <a:chOff x="4500175" y="3779525"/>
            <a:chExt cx="1136425" cy="847075"/>
          </a:xfrm>
        </p:grpSpPr>
        <p:sp>
          <p:nvSpPr>
            <p:cNvPr id="3357" name="Google Shape;3357;p29"/>
            <p:cNvSpPr/>
            <p:nvPr/>
          </p:nvSpPr>
          <p:spPr>
            <a:xfrm>
              <a:off x="4500175" y="3779525"/>
              <a:ext cx="272200" cy="333500"/>
            </a:xfrm>
            <a:custGeom>
              <a:avLst/>
              <a:gdLst/>
              <a:ahLst/>
              <a:cxnLst/>
              <a:rect l="l" t="t" r="r" b="b"/>
              <a:pathLst>
                <a:path w="10888" h="13340" extrusionOk="0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29"/>
            <p:cNvSpPr/>
            <p:nvPr/>
          </p:nvSpPr>
          <p:spPr>
            <a:xfrm>
              <a:off x="4865425" y="3905150"/>
              <a:ext cx="121775" cy="341250"/>
            </a:xfrm>
            <a:custGeom>
              <a:avLst/>
              <a:gdLst/>
              <a:ahLst/>
              <a:cxnLst/>
              <a:rect l="l" t="t" r="r" b="b"/>
              <a:pathLst>
                <a:path w="4871" h="13650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29"/>
            <p:cNvSpPr/>
            <p:nvPr/>
          </p:nvSpPr>
          <p:spPr>
            <a:xfrm>
              <a:off x="4578500" y="4253350"/>
              <a:ext cx="408700" cy="101825"/>
            </a:xfrm>
            <a:custGeom>
              <a:avLst/>
              <a:gdLst/>
              <a:ahLst/>
              <a:cxnLst/>
              <a:rect l="l" t="t" r="r" b="b"/>
              <a:pathLst>
                <a:path w="16348" h="4073" extrusionOk="0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29"/>
            <p:cNvSpPr/>
            <p:nvPr/>
          </p:nvSpPr>
          <p:spPr>
            <a:xfrm>
              <a:off x="5091850" y="4023800"/>
              <a:ext cx="224925" cy="356750"/>
            </a:xfrm>
            <a:custGeom>
              <a:avLst/>
              <a:gdLst/>
              <a:ahLst/>
              <a:cxnLst/>
              <a:rect l="l" t="t" r="r" b="b"/>
              <a:pathLst>
                <a:path w="8997" h="1427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29"/>
            <p:cNvSpPr/>
            <p:nvPr/>
          </p:nvSpPr>
          <p:spPr>
            <a:xfrm>
              <a:off x="4806475" y="4389050"/>
              <a:ext cx="524250" cy="230525"/>
            </a:xfrm>
            <a:custGeom>
              <a:avLst/>
              <a:gdLst/>
              <a:ahLst/>
              <a:cxnLst/>
              <a:rect l="l" t="t" r="r" b="b"/>
              <a:pathLst>
                <a:path w="20970" h="9221" extrusionOk="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29"/>
            <p:cNvSpPr/>
            <p:nvPr/>
          </p:nvSpPr>
          <p:spPr>
            <a:xfrm>
              <a:off x="4686050" y="4050575"/>
              <a:ext cx="950550" cy="367300"/>
            </a:xfrm>
            <a:custGeom>
              <a:avLst/>
              <a:gdLst/>
              <a:ahLst/>
              <a:cxnLst/>
              <a:rect l="l" t="t" r="r" b="b"/>
              <a:pathLst>
                <a:path w="38022" h="14692" extrusionOk="0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29"/>
            <p:cNvSpPr/>
            <p:nvPr/>
          </p:nvSpPr>
          <p:spPr>
            <a:xfrm>
              <a:off x="4853625" y="4301350"/>
              <a:ext cx="270725" cy="158925"/>
            </a:xfrm>
            <a:custGeom>
              <a:avLst/>
              <a:gdLst/>
              <a:ahLst/>
              <a:cxnLst/>
              <a:rect l="l" t="t" r="r" b="b"/>
              <a:pathLst>
                <a:path w="10829" h="6357" extrusionOk="0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29"/>
            <p:cNvSpPr/>
            <p:nvPr/>
          </p:nvSpPr>
          <p:spPr>
            <a:xfrm>
              <a:off x="4713425" y="4154200"/>
              <a:ext cx="193025" cy="58850"/>
            </a:xfrm>
            <a:custGeom>
              <a:avLst/>
              <a:gdLst/>
              <a:ahLst/>
              <a:cxnLst/>
              <a:rect l="l" t="t" r="r" b="b"/>
              <a:pathLst>
                <a:path w="7721" h="2354" extrusionOk="0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29"/>
            <p:cNvSpPr/>
            <p:nvPr/>
          </p:nvSpPr>
          <p:spPr>
            <a:xfrm>
              <a:off x="5030750" y="4164750"/>
              <a:ext cx="105750" cy="162700"/>
            </a:xfrm>
            <a:custGeom>
              <a:avLst/>
              <a:gdLst/>
              <a:ahLst/>
              <a:cxnLst/>
              <a:rect l="l" t="t" r="r" b="b"/>
              <a:pathLst>
                <a:path w="4230" h="6508" extrusionOk="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29"/>
            <p:cNvSpPr/>
            <p:nvPr/>
          </p:nvSpPr>
          <p:spPr>
            <a:xfrm>
              <a:off x="5238400" y="4401775"/>
              <a:ext cx="151175" cy="224825"/>
            </a:xfrm>
            <a:custGeom>
              <a:avLst/>
              <a:gdLst/>
              <a:ahLst/>
              <a:cxnLst/>
              <a:rect l="l" t="t" r="r" b="b"/>
              <a:pathLst>
                <a:path w="6047" h="8993" extrusionOk="0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29"/>
            <p:cNvSpPr/>
            <p:nvPr/>
          </p:nvSpPr>
          <p:spPr>
            <a:xfrm>
              <a:off x="5265900" y="4177950"/>
              <a:ext cx="148575" cy="238175"/>
            </a:xfrm>
            <a:custGeom>
              <a:avLst/>
              <a:gdLst/>
              <a:ahLst/>
              <a:cxnLst/>
              <a:rect l="l" t="t" r="r" b="b"/>
              <a:pathLst>
                <a:path w="5943" h="9527" extrusionOk="0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8" name="Google Shape;3368;p29"/>
          <p:cNvGrpSpPr/>
          <p:nvPr/>
        </p:nvGrpSpPr>
        <p:grpSpPr>
          <a:xfrm rot="7758794">
            <a:off x="317056" y="-677684"/>
            <a:ext cx="1063054" cy="1875069"/>
            <a:chOff x="2797700" y="3217325"/>
            <a:chExt cx="682725" cy="1204225"/>
          </a:xfrm>
        </p:grpSpPr>
        <p:sp>
          <p:nvSpPr>
            <p:cNvPr id="3369" name="Google Shape;3369;p29"/>
            <p:cNvSpPr/>
            <p:nvPr/>
          </p:nvSpPr>
          <p:spPr>
            <a:xfrm>
              <a:off x="2797700" y="3824925"/>
              <a:ext cx="500825" cy="451000"/>
            </a:xfrm>
            <a:custGeom>
              <a:avLst/>
              <a:gdLst/>
              <a:ahLst/>
              <a:cxnLst/>
              <a:rect l="l" t="t" r="r" b="b"/>
              <a:pathLst>
                <a:path w="20033" h="18040" extrusionOk="0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29"/>
            <p:cNvSpPr/>
            <p:nvPr/>
          </p:nvSpPr>
          <p:spPr>
            <a:xfrm>
              <a:off x="2799200" y="3824650"/>
              <a:ext cx="633925" cy="527825"/>
            </a:xfrm>
            <a:custGeom>
              <a:avLst/>
              <a:gdLst/>
              <a:ahLst/>
              <a:cxnLst/>
              <a:rect l="l" t="t" r="r" b="b"/>
              <a:pathLst>
                <a:path w="25357" h="21113" extrusionOk="0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29"/>
            <p:cNvSpPr/>
            <p:nvPr/>
          </p:nvSpPr>
          <p:spPr>
            <a:xfrm>
              <a:off x="3258625" y="3484850"/>
              <a:ext cx="221800" cy="706250"/>
            </a:xfrm>
            <a:custGeom>
              <a:avLst/>
              <a:gdLst/>
              <a:ahLst/>
              <a:cxnLst/>
              <a:rect l="l" t="t" r="r" b="b"/>
              <a:pathLst>
                <a:path w="8872" h="28250" extrusionOk="0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29"/>
            <p:cNvSpPr/>
            <p:nvPr/>
          </p:nvSpPr>
          <p:spPr>
            <a:xfrm>
              <a:off x="3342800" y="3512850"/>
              <a:ext cx="102725" cy="837725"/>
            </a:xfrm>
            <a:custGeom>
              <a:avLst/>
              <a:gdLst/>
              <a:ahLst/>
              <a:cxnLst/>
              <a:rect l="l" t="t" r="r" b="b"/>
              <a:pathLst>
                <a:path w="4109" h="33509" extrusionOk="0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29"/>
            <p:cNvSpPr/>
            <p:nvPr/>
          </p:nvSpPr>
          <p:spPr>
            <a:xfrm>
              <a:off x="3139775" y="3858825"/>
              <a:ext cx="334875" cy="562725"/>
            </a:xfrm>
            <a:custGeom>
              <a:avLst/>
              <a:gdLst/>
              <a:ahLst/>
              <a:cxnLst/>
              <a:rect l="l" t="t" r="r" b="b"/>
              <a:pathLst>
                <a:path w="13395" h="22509" extrusionOk="0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29"/>
            <p:cNvSpPr/>
            <p:nvPr/>
          </p:nvSpPr>
          <p:spPr>
            <a:xfrm>
              <a:off x="2926700" y="3217325"/>
              <a:ext cx="246850" cy="708075"/>
            </a:xfrm>
            <a:custGeom>
              <a:avLst/>
              <a:gdLst/>
              <a:ahLst/>
              <a:cxnLst/>
              <a:rect l="l" t="t" r="r" b="b"/>
              <a:pathLst>
                <a:path w="9874" h="28323" extrusionOk="0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29"/>
            <p:cNvSpPr/>
            <p:nvPr/>
          </p:nvSpPr>
          <p:spPr>
            <a:xfrm>
              <a:off x="2975275" y="3249325"/>
              <a:ext cx="199675" cy="674700"/>
            </a:xfrm>
            <a:custGeom>
              <a:avLst/>
              <a:gdLst/>
              <a:ahLst/>
              <a:cxnLst/>
              <a:rect l="l" t="t" r="r" b="b"/>
              <a:pathLst>
                <a:path w="7987" h="26988" extrusionOk="0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6" name="Google Shape;3376;p29"/>
          <p:cNvGrpSpPr/>
          <p:nvPr/>
        </p:nvGrpSpPr>
        <p:grpSpPr>
          <a:xfrm>
            <a:off x="739738" y="3918063"/>
            <a:ext cx="700450" cy="636075"/>
            <a:chOff x="3652400" y="3788700"/>
            <a:chExt cx="700450" cy="636075"/>
          </a:xfrm>
        </p:grpSpPr>
        <p:sp>
          <p:nvSpPr>
            <p:cNvPr id="3377" name="Google Shape;3377;p29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29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29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29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29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29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29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29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29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29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29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29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29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29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29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2" name="Google Shape;3392;p29"/>
          <p:cNvSpPr/>
          <p:nvPr/>
        </p:nvSpPr>
        <p:spPr>
          <a:xfrm>
            <a:off x="229375" y="903300"/>
            <a:ext cx="378570" cy="317388"/>
          </a:xfrm>
          <a:custGeom>
            <a:avLst/>
            <a:gdLst/>
            <a:ahLst/>
            <a:cxnLst/>
            <a:rect l="l" t="t" r="r" b="b"/>
            <a:pathLst>
              <a:path w="11540" h="9675" extrusionOk="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3" name="Google Shape;3393;p29"/>
          <p:cNvSpPr/>
          <p:nvPr/>
        </p:nvSpPr>
        <p:spPr>
          <a:xfrm>
            <a:off x="7687450" y="4704625"/>
            <a:ext cx="378570" cy="317388"/>
          </a:xfrm>
          <a:custGeom>
            <a:avLst/>
            <a:gdLst/>
            <a:ahLst/>
            <a:cxnLst/>
            <a:rect l="l" t="t" r="r" b="b"/>
            <a:pathLst>
              <a:path w="11540" h="9675" extrusionOk="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94" name="Google Shape;3394;p29"/>
          <p:cNvGrpSpPr/>
          <p:nvPr/>
        </p:nvGrpSpPr>
        <p:grpSpPr>
          <a:xfrm rot="9809556" flipH="1">
            <a:off x="7943661" y="-185273"/>
            <a:ext cx="1481184" cy="2494530"/>
            <a:chOff x="3026750" y="1552825"/>
            <a:chExt cx="1108700" cy="1867600"/>
          </a:xfrm>
        </p:grpSpPr>
        <p:sp>
          <p:nvSpPr>
            <p:cNvPr id="3395" name="Google Shape;3395;p29"/>
            <p:cNvSpPr/>
            <p:nvPr/>
          </p:nvSpPr>
          <p:spPr>
            <a:xfrm>
              <a:off x="3517625" y="1552825"/>
              <a:ext cx="235775" cy="558625"/>
            </a:xfrm>
            <a:custGeom>
              <a:avLst/>
              <a:gdLst/>
              <a:ahLst/>
              <a:cxnLst/>
              <a:rect l="l" t="t" r="r" b="b"/>
              <a:pathLst>
                <a:path w="9431" h="22345" extrusionOk="0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29"/>
            <p:cNvSpPr/>
            <p:nvPr/>
          </p:nvSpPr>
          <p:spPr>
            <a:xfrm>
              <a:off x="3666525" y="1821075"/>
              <a:ext cx="411675" cy="323500"/>
            </a:xfrm>
            <a:custGeom>
              <a:avLst/>
              <a:gdLst/>
              <a:ahLst/>
              <a:cxnLst/>
              <a:rect l="l" t="t" r="r" b="b"/>
              <a:pathLst>
                <a:path w="16467" h="12940" extrusionOk="0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29"/>
            <p:cNvSpPr/>
            <p:nvPr/>
          </p:nvSpPr>
          <p:spPr>
            <a:xfrm>
              <a:off x="3382700" y="1934550"/>
              <a:ext cx="340975" cy="237375"/>
            </a:xfrm>
            <a:custGeom>
              <a:avLst/>
              <a:gdLst/>
              <a:ahLst/>
              <a:cxnLst/>
              <a:rect l="l" t="t" r="r" b="b"/>
              <a:pathLst>
                <a:path w="13639" h="9495" extrusionOk="0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29"/>
            <p:cNvSpPr/>
            <p:nvPr/>
          </p:nvSpPr>
          <p:spPr>
            <a:xfrm>
              <a:off x="3696300" y="2037575"/>
              <a:ext cx="439150" cy="352000"/>
            </a:xfrm>
            <a:custGeom>
              <a:avLst/>
              <a:gdLst/>
              <a:ahLst/>
              <a:cxnLst/>
              <a:rect l="l" t="t" r="r" b="b"/>
              <a:pathLst>
                <a:path w="17566" h="14080" extrusionOk="0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29"/>
            <p:cNvSpPr/>
            <p:nvPr/>
          </p:nvSpPr>
          <p:spPr>
            <a:xfrm>
              <a:off x="3363300" y="2187475"/>
              <a:ext cx="369775" cy="331275"/>
            </a:xfrm>
            <a:custGeom>
              <a:avLst/>
              <a:gdLst/>
              <a:ahLst/>
              <a:cxnLst/>
              <a:rect l="l" t="t" r="r" b="b"/>
              <a:pathLst>
                <a:path w="14791" h="13251" extrusionOk="0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29"/>
            <p:cNvSpPr/>
            <p:nvPr/>
          </p:nvSpPr>
          <p:spPr>
            <a:xfrm>
              <a:off x="3636250" y="2375375"/>
              <a:ext cx="441475" cy="350150"/>
            </a:xfrm>
            <a:custGeom>
              <a:avLst/>
              <a:gdLst/>
              <a:ahLst/>
              <a:cxnLst/>
              <a:rect l="l" t="t" r="r" b="b"/>
              <a:pathLst>
                <a:path w="17659" h="14006" extrusionOk="0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29"/>
            <p:cNvSpPr/>
            <p:nvPr/>
          </p:nvSpPr>
          <p:spPr>
            <a:xfrm>
              <a:off x="3266925" y="2664000"/>
              <a:ext cx="420475" cy="134025"/>
            </a:xfrm>
            <a:custGeom>
              <a:avLst/>
              <a:gdLst/>
              <a:ahLst/>
              <a:cxnLst/>
              <a:rect l="l" t="t" r="r" b="b"/>
              <a:pathLst>
                <a:path w="16819" h="5361" extrusionOk="0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29"/>
            <p:cNvSpPr/>
            <p:nvPr/>
          </p:nvSpPr>
          <p:spPr>
            <a:xfrm>
              <a:off x="3501350" y="2560000"/>
              <a:ext cx="177875" cy="161425"/>
            </a:xfrm>
            <a:custGeom>
              <a:avLst/>
              <a:gdLst/>
              <a:ahLst/>
              <a:cxnLst/>
              <a:rect l="l" t="t" r="r" b="b"/>
              <a:pathLst>
                <a:path w="7115" h="6457" extrusionOk="0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29"/>
            <p:cNvSpPr/>
            <p:nvPr/>
          </p:nvSpPr>
          <p:spPr>
            <a:xfrm>
              <a:off x="3631300" y="2657975"/>
              <a:ext cx="311325" cy="64150"/>
            </a:xfrm>
            <a:custGeom>
              <a:avLst/>
              <a:gdLst/>
              <a:ahLst/>
              <a:cxnLst/>
              <a:rect l="l" t="t" r="r" b="b"/>
              <a:pathLst>
                <a:path w="12453" h="2566" extrusionOk="0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29"/>
            <p:cNvSpPr/>
            <p:nvPr/>
          </p:nvSpPr>
          <p:spPr>
            <a:xfrm>
              <a:off x="3596925" y="2760425"/>
              <a:ext cx="204875" cy="192375"/>
            </a:xfrm>
            <a:custGeom>
              <a:avLst/>
              <a:gdLst/>
              <a:ahLst/>
              <a:cxnLst/>
              <a:rect l="l" t="t" r="r" b="b"/>
              <a:pathLst>
                <a:path w="8195" h="7695" extrusionOk="0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29"/>
            <p:cNvSpPr/>
            <p:nvPr/>
          </p:nvSpPr>
          <p:spPr>
            <a:xfrm>
              <a:off x="3388900" y="2884800"/>
              <a:ext cx="251650" cy="86400"/>
            </a:xfrm>
            <a:custGeom>
              <a:avLst/>
              <a:gdLst/>
              <a:ahLst/>
              <a:cxnLst/>
              <a:rect l="l" t="t" r="r" b="b"/>
              <a:pathLst>
                <a:path w="10066" h="3456" extrusionOk="0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29"/>
            <p:cNvSpPr/>
            <p:nvPr/>
          </p:nvSpPr>
          <p:spPr>
            <a:xfrm>
              <a:off x="3060100" y="2488550"/>
              <a:ext cx="300900" cy="466975"/>
            </a:xfrm>
            <a:custGeom>
              <a:avLst/>
              <a:gdLst/>
              <a:ahLst/>
              <a:cxnLst/>
              <a:rect l="l" t="t" r="r" b="b"/>
              <a:pathLst>
                <a:path w="12036" h="18679" extrusionOk="0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29"/>
            <p:cNvSpPr/>
            <p:nvPr/>
          </p:nvSpPr>
          <p:spPr>
            <a:xfrm>
              <a:off x="3026750" y="2889000"/>
              <a:ext cx="333600" cy="115875"/>
            </a:xfrm>
            <a:custGeom>
              <a:avLst/>
              <a:gdLst/>
              <a:ahLst/>
              <a:cxnLst/>
              <a:rect l="l" t="t" r="r" b="b"/>
              <a:pathLst>
                <a:path w="13344" h="4635" extrusionOk="0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29"/>
            <p:cNvSpPr/>
            <p:nvPr/>
          </p:nvSpPr>
          <p:spPr>
            <a:xfrm>
              <a:off x="3103525" y="3018500"/>
              <a:ext cx="382200" cy="152775"/>
            </a:xfrm>
            <a:custGeom>
              <a:avLst/>
              <a:gdLst/>
              <a:ahLst/>
              <a:cxnLst/>
              <a:rect l="l" t="t" r="r" b="b"/>
              <a:pathLst>
                <a:path w="15288" h="6111" extrusionOk="0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29"/>
            <p:cNvSpPr/>
            <p:nvPr/>
          </p:nvSpPr>
          <p:spPr>
            <a:xfrm>
              <a:off x="3296100" y="3087275"/>
              <a:ext cx="216125" cy="333150"/>
            </a:xfrm>
            <a:custGeom>
              <a:avLst/>
              <a:gdLst/>
              <a:ahLst/>
              <a:cxnLst/>
              <a:rect l="l" t="t" r="r" b="b"/>
              <a:pathLst>
                <a:path w="8645" h="13326" extrusionOk="0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29"/>
            <p:cNvSpPr/>
            <p:nvPr/>
          </p:nvSpPr>
          <p:spPr>
            <a:xfrm>
              <a:off x="3568025" y="2838900"/>
              <a:ext cx="380325" cy="518525"/>
            </a:xfrm>
            <a:custGeom>
              <a:avLst/>
              <a:gdLst/>
              <a:ahLst/>
              <a:cxnLst/>
              <a:rect l="l" t="t" r="r" b="b"/>
              <a:pathLst>
                <a:path w="15213" h="20741" extrusionOk="0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29"/>
            <p:cNvSpPr/>
            <p:nvPr/>
          </p:nvSpPr>
          <p:spPr>
            <a:xfrm>
              <a:off x="3653750" y="3228600"/>
              <a:ext cx="477550" cy="187900"/>
            </a:xfrm>
            <a:custGeom>
              <a:avLst/>
              <a:gdLst/>
              <a:ahLst/>
              <a:cxnLst/>
              <a:rect l="l" t="t" r="r" b="b"/>
              <a:pathLst>
                <a:path w="19102" h="7516" extrusionOk="0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29"/>
            <p:cNvSpPr/>
            <p:nvPr/>
          </p:nvSpPr>
          <p:spPr>
            <a:xfrm>
              <a:off x="3316825" y="2947825"/>
              <a:ext cx="291075" cy="292850"/>
            </a:xfrm>
            <a:custGeom>
              <a:avLst/>
              <a:gdLst/>
              <a:ahLst/>
              <a:cxnLst/>
              <a:rect l="l" t="t" r="r" b="b"/>
              <a:pathLst>
                <a:path w="11643" h="11714" extrusionOk="0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29"/>
            <p:cNvSpPr/>
            <p:nvPr/>
          </p:nvSpPr>
          <p:spPr>
            <a:xfrm>
              <a:off x="3592850" y="2082700"/>
              <a:ext cx="154350" cy="1167000"/>
            </a:xfrm>
            <a:custGeom>
              <a:avLst/>
              <a:gdLst/>
              <a:ahLst/>
              <a:cxnLst/>
              <a:rect l="l" t="t" r="r" b="b"/>
              <a:pathLst>
                <a:path w="6174" h="46680" extrusionOk="0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14" name="Google Shape;3414;p29"/>
          <p:cNvSpPr txBox="1">
            <a:spLocks noGrp="1"/>
          </p:cNvSpPr>
          <p:nvPr>
            <p:ph type="subTitle" idx="1"/>
          </p:nvPr>
        </p:nvSpPr>
        <p:spPr>
          <a:xfrm>
            <a:off x="2640575" y="2657950"/>
            <a:ext cx="3862800" cy="11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5"/>
          <p:cNvSpPr txBox="1">
            <a:spLocks noGrp="1"/>
          </p:cNvSpPr>
          <p:nvPr>
            <p:ph type="title"/>
          </p:nvPr>
        </p:nvSpPr>
        <p:spPr>
          <a:xfrm>
            <a:off x="714300" y="545750"/>
            <a:ext cx="772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5"/>
          <p:cNvSpPr txBox="1">
            <a:spLocks noGrp="1"/>
          </p:cNvSpPr>
          <p:nvPr>
            <p:ph type="body" idx="1"/>
          </p:nvPr>
        </p:nvSpPr>
        <p:spPr>
          <a:xfrm>
            <a:off x="709500" y="1152475"/>
            <a:ext cx="3602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0" name="Google Shape;77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602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1" name="Google Shape;77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772" name="Google Shape;772;p5"/>
          <p:cNvGrpSpPr/>
          <p:nvPr/>
        </p:nvGrpSpPr>
        <p:grpSpPr>
          <a:xfrm>
            <a:off x="5158390" y="4420747"/>
            <a:ext cx="5152105" cy="2831811"/>
            <a:chOff x="4178350" y="2375050"/>
            <a:chExt cx="938350" cy="515775"/>
          </a:xfrm>
        </p:grpSpPr>
        <p:sp>
          <p:nvSpPr>
            <p:cNvPr id="773" name="Google Shape;773;p5"/>
            <p:cNvSpPr/>
            <p:nvPr/>
          </p:nvSpPr>
          <p:spPr>
            <a:xfrm>
              <a:off x="4178350" y="2375050"/>
              <a:ext cx="938350" cy="470050"/>
            </a:xfrm>
            <a:custGeom>
              <a:avLst/>
              <a:gdLst/>
              <a:ahLst/>
              <a:cxnLst/>
              <a:rect l="l" t="t" r="r" b="b"/>
              <a:pathLst>
                <a:path w="37534" h="18802" extrusionOk="0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4192225" y="2449850"/>
              <a:ext cx="867875" cy="411650"/>
            </a:xfrm>
            <a:custGeom>
              <a:avLst/>
              <a:gdLst/>
              <a:ahLst/>
              <a:cxnLst/>
              <a:rect l="l" t="t" r="r" b="b"/>
              <a:pathLst>
                <a:path w="34715" h="16466" extrusionOk="0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4252800" y="2496850"/>
              <a:ext cx="761025" cy="376950"/>
            </a:xfrm>
            <a:custGeom>
              <a:avLst/>
              <a:gdLst/>
              <a:ahLst/>
              <a:cxnLst/>
              <a:rect l="l" t="t" r="r" b="b"/>
              <a:pathLst>
                <a:path w="30441" h="15078" extrusionOk="0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4311275" y="2568125"/>
              <a:ext cx="619300" cy="306050"/>
            </a:xfrm>
            <a:custGeom>
              <a:avLst/>
              <a:gdLst/>
              <a:ahLst/>
              <a:cxnLst/>
              <a:rect l="l" t="t" r="r" b="b"/>
              <a:pathLst>
                <a:path w="24772" h="12242" extrusionOk="0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4374000" y="2647325"/>
              <a:ext cx="513325" cy="228750"/>
            </a:xfrm>
            <a:custGeom>
              <a:avLst/>
              <a:gdLst/>
              <a:ahLst/>
              <a:cxnLst/>
              <a:rect l="l" t="t" r="r" b="b"/>
              <a:pathLst>
                <a:path w="20533" h="9150" extrusionOk="0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4437575" y="2724875"/>
              <a:ext cx="345675" cy="156550"/>
            </a:xfrm>
            <a:custGeom>
              <a:avLst/>
              <a:gdLst/>
              <a:ahLst/>
              <a:cxnLst/>
              <a:rect l="l" t="t" r="r" b="b"/>
              <a:pathLst>
                <a:path w="13827" h="6262" extrusionOk="0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4481575" y="2799000"/>
              <a:ext cx="244675" cy="91825"/>
            </a:xfrm>
            <a:custGeom>
              <a:avLst/>
              <a:gdLst/>
              <a:ahLst/>
              <a:cxnLst/>
              <a:rect l="l" t="t" r="r" b="b"/>
              <a:pathLst>
                <a:path w="9787" h="3673" extrusionOk="0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" name="Google Shape;780;p5"/>
          <p:cNvSpPr/>
          <p:nvPr/>
        </p:nvSpPr>
        <p:spPr>
          <a:xfrm rot="250">
            <a:off x="4216749" y="4568933"/>
            <a:ext cx="1515726" cy="1355247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" name="Google Shape;781;p5"/>
          <p:cNvGrpSpPr/>
          <p:nvPr/>
        </p:nvGrpSpPr>
        <p:grpSpPr>
          <a:xfrm>
            <a:off x="-755102" y="-2627035"/>
            <a:ext cx="3602094" cy="3253055"/>
            <a:chOff x="1992250" y="544500"/>
            <a:chExt cx="1080250" cy="975575"/>
          </a:xfrm>
        </p:grpSpPr>
        <p:sp>
          <p:nvSpPr>
            <p:cNvPr id="782" name="Google Shape;782;p5"/>
            <p:cNvSpPr/>
            <p:nvPr/>
          </p:nvSpPr>
          <p:spPr>
            <a:xfrm>
              <a:off x="1992250" y="544500"/>
              <a:ext cx="999625" cy="975575"/>
            </a:xfrm>
            <a:custGeom>
              <a:avLst/>
              <a:gdLst/>
              <a:ahLst/>
              <a:cxnLst/>
              <a:rect l="l" t="t" r="r" b="b"/>
              <a:pathLst>
                <a:path w="39985" h="39023" extrusionOk="0">
                  <a:moveTo>
                    <a:pt x="19555" y="1"/>
                  </a:moveTo>
                  <a:cubicBezTo>
                    <a:pt x="17751" y="1"/>
                    <a:pt x="15948" y="224"/>
                    <a:pt x="14208" y="672"/>
                  </a:cubicBezTo>
                  <a:lnTo>
                    <a:pt x="14397" y="744"/>
                  </a:lnTo>
                  <a:lnTo>
                    <a:pt x="14397" y="744"/>
                  </a:lnTo>
                  <a:cubicBezTo>
                    <a:pt x="12048" y="978"/>
                    <a:pt x="9715" y="1569"/>
                    <a:pt x="7787" y="2906"/>
                  </a:cubicBezTo>
                  <a:cubicBezTo>
                    <a:pt x="5987" y="4146"/>
                    <a:pt x="4654" y="5976"/>
                    <a:pt x="3537" y="7869"/>
                  </a:cubicBezTo>
                  <a:cubicBezTo>
                    <a:pt x="1397" y="11560"/>
                    <a:pt x="1" y="15748"/>
                    <a:pt x="32" y="19997"/>
                  </a:cubicBezTo>
                  <a:cubicBezTo>
                    <a:pt x="63" y="24247"/>
                    <a:pt x="1521" y="28558"/>
                    <a:pt x="4499" y="31629"/>
                  </a:cubicBezTo>
                  <a:cubicBezTo>
                    <a:pt x="7290" y="34514"/>
                    <a:pt x="11106" y="36096"/>
                    <a:pt x="14921" y="37337"/>
                  </a:cubicBezTo>
                  <a:cubicBezTo>
                    <a:pt x="17618" y="38244"/>
                    <a:pt x="20443" y="39022"/>
                    <a:pt x="23270" y="39022"/>
                  </a:cubicBezTo>
                  <a:cubicBezTo>
                    <a:pt x="24117" y="39022"/>
                    <a:pt x="24965" y="38952"/>
                    <a:pt x="25809" y="38795"/>
                  </a:cubicBezTo>
                  <a:cubicBezTo>
                    <a:pt x="32044" y="37616"/>
                    <a:pt x="36479" y="31815"/>
                    <a:pt x="38434" y="25798"/>
                  </a:cubicBezTo>
                  <a:cubicBezTo>
                    <a:pt x="39054" y="23968"/>
                    <a:pt x="39457" y="22106"/>
                    <a:pt x="39612" y="20183"/>
                  </a:cubicBezTo>
                  <a:cubicBezTo>
                    <a:pt x="39985" y="13979"/>
                    <a:pt x="36945" y="7714"/>
                    <a:pt x="31951" y="3991"/>
                  </a:cubicBezTo>
                  <a:cubicBezTo>
                    <a:pt x="28423" y="1346"/>
                    <a:pt x="23987" y="1"/>
                    <a:pt x="19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2005450" y="605475"/>
              <a:ext cx="1067050" cy="840675"/>
            </a:xfrm>
            <a:custGeom>
              <a:avLst/>
              <a:gdLst/>
              <a:ahLst/>
              <a:cxnLst/>
              <a:rect l="l" t="t" r="r" b="b"/>
              <a:pathLst>
                <a:path w="42682" h="33627" extrusionOk="0">
                  <a:moveTo>
                    <a:pt x="23356" y="0"/>
                  </a:moveTo>
                  <a:cubicBezTo>
                    <a:pt x="18858" y="0"/>
                    <a:pt x="14320" y="700"/>
                    <a:pt x="10485" y="3134"/>
                  </a:cubicBezTo>
                  <a:cubicBezTo>
                    <a:pt x="1675" y="8687"/>
                    <a:pt x="0" y="23266"/>
                    <a:pt x="8716" y="29625"/>
                  </a:cubicBezTo>
                  <a:cubicBezTo>
                    <a:pt x="12687" y="32540"/>
                    <a:pt x="17774" y="33595"/>
                    <a:pt x="22582" y="33626"/>
                  </a:cubicBezTo>
                  <a:cubicBezTo>
                    <a:pt x="22617" y="33626"/>
                    <a:pt x="22652" y="33626"/>
                    <a:pt x="22687" y="33626"/>
                  </a:cubicBezTo>
                  <a:cubicBezTo>
                    <a:pt x="27905" y="33626"/>
                    <a:pt x="31564" y="31331"/>
                    <a:pt x="34152" y="26771"/>
                  </a:cubicBezTo>
                  <a:cubicBezTo>
                    <a:pt x="36758" y="22211"/>
                    <a:pt x="38340" y="16193"/>
                    <a:pt x="35393" y="11447"/>
                  </a:cubicBezTo>
                  <a:cubicBezTo>
                    <a:pt x="32601" y="6857"/>
                    <a:pt x="26863" y="4251"/>
                    <a:pt x="21683" y="3817"/>
                  </a:cubicBezTo>
                  <a:cubicBezTo>
                    <a:pt x="21177" y="3779"/>
                    <a:pt x="20668" y="3759"/>
                    <a:pt x="20157" y="3759"/>
                  </a:cubicBezTo>
                  <a:cubicBezTo>
                    <a:pt x="15682" y="3759"/>
                    <a:pt x="11104" y="5263"/>
                    <a:pt x="8375" y="8966"/>
                  </a:cubicBezTo>
                  <a:cubicBezTo>
                    <a:pt x="5242" y="13277"/>
                    <a:pt x="5335" y="19016"/>
                    <a:pt x="8096" y="23452"/>
                  </a:cubicBezTo>
                  <a:cubicBezTo>
                    <a:pt x="10646" y="27632"/>
                    <a:pt x="15491" y="30481"/>
                    <a:pt x="20437" y="30481"/>
                  </a:cubicBezTo>
                  <a:cubicBezTo>
                    <a:pt x="20666" y="30481"/>
                    <a:pt x="20895" y="30474"/>
                    <a:pt x="21124" y="30462"/>
                  </a:cubicBezTo>
                  <a:cubicBezTo>
                    <a:pt x="26460" y="30183"/>
                    <a:pt x="29655" y="25964"/>
                    <a:pt x="31143" y="21094"/>
                  </a:cubicBezTo>
                  <a:cubicBezTo>
                    <a:pt x="33234" y="14289"/>
                    <a:pt x="26211" y="7240"/>
                    <a:pt x="19582" y="7240"/>
                  </a:cubicBezTo>
                  <a:cubicBezTo>
                    <a:pt x="17357" y="7240"/>
                    <a:pt x="15177" y="8034"/>
                    <a:pt x="13400" y="9896"/>
                  </a:cubicBezTo>
                  <a:cubicBezTo>
                    <a:pt x="8158" y="15385"/>
                    <a:pt x="14692" y="25483"/>
                    <a:pt x="21179" y="25483"/>
                  </a:cubicBezTo>
                  <a:cubicBezTo>
                    <a:pt x="22867" y="25483"/>
                    <a:pt x="24552" y="24800"/>
                    <a:pt x="26025" y="23173"/>
                  </a:cubicBezTo>
                  <a:cubicBezTo>
                    <a:pt x="27607" y="21405"/>
                    <a:pt x="28786" y="18644"/>
                    <a:pt x="28383" y="16255"/>
                  </a:cubicBezTo>
                  <a:cubicBezTo>
                    <a:pt x="28010" y="13867"/>
                    <a:pt x="26025" y="12254"/>
                    <a:pt x="23854" y="11571"/>
                  </a:cubicBezTo>
                  <a:cubicBezTo>
                    <a:pt x="23096" y="11321"/>
                    <a:pt x="22295" y="11195"/>
                    <a:pt x="21512" y="11195"/>
                  </a:cubicBezTo>
                  <a:cubicBezTo>
                    <a:pt x="18610" y="11195"/>
                    <a:pt x="15962" y="12924"/>
                    <a:pt x="16719" y="16441"/>
                  </a:cubicBezTo>
                  <a:cubicBezTo>
                    <a:pt x="17123" y="18334"/>
                    <a:pt x="18643" y="20319"/>
                    <a:pt x="20721" y="20474"/>
                  </a:cubicBezTo>
                  <a:cubicBezTo>
                    <a:pt x="20787" y="20478"/>
                    <a:pt x="20853" y="20480"/>
                    <a:pt x="20918" y="20480"/>
                  </a:cubicBezTo>
                  <a:cubicBezTo>
                    <a:pt x="22449" y="20480"/>
                    <a:pt x="23777" y="19449"/>
                    <a:pt x="24164" y="17961"/>
                  </a:cubicBezTo>
                  <a:cubicBezTo>
                    <a:pt x="24733" y="15666"/>
                    <a:pt x="22911" y="14425"/>
                    <a:pt x="21310" y="14425"/>
                  </a:cubicBezTo>
                  <a:cubicBezTo>
                    <a:pt x="20207" y="14425"/>
                    <a:pt x="19208" y="15015"/>
                    <a:pt x="19170" y="16255"/>
                  </a:cubicBezTo>
                  <a:cubicBezTo>
                    <a:pt x="19147" y="17447"/>
                    <a:pt x="20109" y="17970"/>
                    <a:pt x="21075" y="17970"/>
                  </a:cubicBezTo>
                  <a:cubicBezTo>
                    <a:pt x="21392" y="17970"/>
                    <a:pt x="21709" y="17913"/>
                    <a:pt x="21993" y="17806"/>
                  </a:cubicBezTo>
                  <a:cubicBezTo>
                    <a:pt x="22589" y="17583"/>
                    <a:pt x="22269" y="17319"/>
                    <a:pt x="21863" y="17319"/>
                  </a:cubicBezTo>
                  <a:cubicBezTo>
                    <a:pt x="21763" y="17319"/>
                    <a:pt x="21657" y="17335"/>
                    <a:pt x="21558" y="17372"/>
                  </a:cubicBezTo>
                  <a:cubicBezTo>
                    <a:pt x="21505" y="17392"/>
                    <a:pt x="21450" y="17401"/>
                    <a:pt x="21394" y="17401"/>
                  </a:cubicBezTo>
                  <a:cubicBezTo>
                    <a:pt x="20929" y="17401"/>
                    <a:pt x="20404" y="16767"/>
                    <a:pt x="20349" y="16379"/>
                  </a:cubicBezTo>
                  <a:lnTo>
                    <a:pt x="22365" y="15418"/>
                  </a:lnTo>
                  <a:cubicBezTo>
                    <a:pt x="22675" y="15666"/>
                    <a:pt x="22892" y="16007"/>
                    <a:pt x="22985" y="16410"/>
                  </a:cubicBezTo>
                  <a:cubicBezTo>
                    <a:pt x="23140" y="16876"/>
                    <a:pt x="23171" y="17372"/>
                    <a:pt x="23078" y="17837"/>
                  </a:cubicBezTo>
                  <a:cubicBezTo>
                    <a:pt x="22861" y="19078"/>
                    <a:pt x="22675" y="18985"/>
                    <a:pt x="21496" y="19264"/>
                  </a:cubicBezTo>
                  <a:cubicBezTo>
                    <a:pt x="20979" y="19390"/>
                    <a:pt x="20657" y="19481"/>
                    <a:pt x="20396" y="19481"/>
                  </a:cubicBezTo>
                  <a:cubicBezTo>
                    <a:pt x="20015" y="19481"/>
                    <a:pt x="19766" y="19289"/>
                    <a:pt x="19232" y="18737"/>
                  </a:cubicBezTo>
                  <a:cubicBezTo>
                    <a:pt x="18798" y="18334"/>
                    <a:pt x="18488" y="17868"/>
                    <a:pt x="18239" y="17341"/>
                  </a:cubicBezTo>
                  <a:cubicBezTo>
                    <a:pt x="17867" y="16597"/>
                    <a:pt x="17712" y="15790"/>
                    <a:pt x="17712" y="14953"/>
                  </a:cubicBezTo>
                  <a:cubicBezTo>
                    <a:pt x="17772" y="12785"/>
                    <a:pt x="19481" y="11903"/>
                    <a:pt x="21335" y="11903"/>
                  </a:cubicBezTo>
                  <a:cubicBezTo>
                    <a:pt x="22347" y="11903"/>
                    <a:pt x="23403" y="12166"/>
                    <a:pt x="24257" y="12626"/>
                  </a:cubicBezTo>
                  <a:cubicBezTo>
                    <a:pt x="26304" y="13743"/>
                    <a:pt x="27545" y="15728"/>
                    <a:pt x="27266" y="18085"/>
                  </a:cubicBezTo>
                  <a:cubicBezTo>
                    <a:pt x="27049" y="19885"/>
                    <a:pt x="26335" y="21560"/>
                    <a:pt x="25188" y="22955"/>
                  </a:cubicBezTo>
                  <a:cubicBezTo>
                    <a:pt x="24132" y="24192"/>
                    <a:pt x="22717" y="24725"/>
                    <a:pt x="21264" y="24725"/>
                  </a:cubicBezTo>
                  <a:cubicBezTo>
                    <a:pt x="19728" y="24725"/>
                    <a:pt x="18149" y="24130"/>
                    <a:pt x="16906" y="23142"/>
                  </a:cubicBezTo>
                  <a:cubicBezTo>
                    <a:pt x="14176" y="20939"/>
                    <a:pt x="12036" y="16255"/>
                    <a:pt x="12842" y="12750"/>
                  </a:cubicBezTo>
                  <a:cubicBezTo>
                    <a:pt x="13589" y="9498"/>
                    <a:pt x="16562" y="7927"/>
                    <a:pt x="19578" y="7927"/>
                  </a:cubicBezTo>
                  <a:cubicBezTo>
                    <a:pt x="20820" y="7927"/>
                    <a:pt x="22068" y="8193"/>
                    <a:pt x="23171" y="8718"/>
                  </a:cubicBezTo>
                  <a:cubicBezTo>
                    <a:pt x="26366" y="10207"/>
                    <a:pt x="29189" y="13526"/>
                    <a:pt x="30151" y="16907"/>
                  </a:cubicBezTo>
                  <a:cubicBezTo>
                    <a:pt x="30709" y="18954"/>
                    <a:pt x="30275" y="20908"/>
                    <a:pt x="29468" y="22769"/>
                  </a:cubicBezTo>
                  <a:cubicBezTo>
                    <a:pt x="28538" y="24879"/>
                    <a:pt x="27359" y="27267"/>
                    <a:pt x="25436" y="28601"/>
                  </a:cubicBezTo>
                  <a:cubicBezTo>
                    <a:pt x="24067" y="29538"/>
                    <a:pt x="22499" y="29932"/>
                    <a:pt x="20889" y="29932"/>
                  </a:cubicBezTo>
                  <a:cubicBezTo>
                    <a:pt x="17755" y="29932"/>
                    <a:pt x="14465" y="28439"/>
                    <a:pt x="12191" y="26554"/>
                  </a:cubicBezTo>
                  <a:cubicBezTo>
                    <a:pt x="6111" y="21467"/>
                    <a:pt x="4994" y="10858"/>
                    <a:pt x="12346" y="6236"/>
                  </a:cubicBezTo>
                  <a:cubicBezTo>
                    <a:pt x="14452" y="4915"/>
                    <a:pt x="17028" y="4304"/>
                    <a:pt x="19693" y="4304"/>
                  </a:cubicBezTo>
                  <a:cubicBezTo>
                    <a:pt x="25980" y="4304"/>
                    <a:pt x="32765" y="7704"/>
                    <a:pt x="35052" y="13215"/>
                  </a:cubicBezTo>
                  <a:cubicBezTo>
                    <a:pt x="36572" y="16907"/>
                    <a:pt x="35765" y="21063"/>
                    <a:pt x="34214" y="24599"/>
                  </a:cubicBezTo>
                  <a:cubicBezTo>
                    <a:pt x="32353" y="28880"/>
                    <a:pt x="29375" y="32758"/>
                    <a:pt x="24381" y="33006"/>
                  </a:cubicBezTo>
                  <a:cubicBezTo>
                    <a:pt x="23939" y="33027"/>
                    <a:pt x="23491" y="33038"/>
                    <a:pt x="23039" y="33038"/>
                  </a:cubicBezTo>
                  <a:cubicBezTo>
                    <a:pt x="16364" y="33038"/>
                    <a:pt x="8841" y="30629"/>
                    <a:pt x="5646" y="24382"/>
                  </a:cubicBezTo>
                  <a:cubicBezTo>
                    <a:pt x="1706" y="16721"/>
                    <a:pt x="5304" y="5926"/>
                    <a:pt x="13152" y="2390"/>
                  </a:cubicBezTo>
                  <a:cubicBezTo>
                    <a:pt x="16162" y="1025"/>
                    <a:pt x="19509" y="583"/>
                    <a:pt x="22849" y="583"/>
                  </a:cubicBezTo>
                  <a:cubicBezTo>
                    <a:pt x="24673" y="583"/>
                    <a:pt x="26495" y="715"/>
                    <a:pt x="28259" y="901"/>
                  </a:cubicBezTo>
                  <a:cubicBezTo>
                    <a:pt x="32912" y="1397"/>
                    <a:pt x="37533" y="2607"/>
                    <a:pt x="41411" y="5337"/>
                  </a:cubicBezTo>
                  <a:cubicBezTo>
                    <a:pt x="41474" y="5387"/>
                    <a:pt x="41566" y="5408"/>
                    <a:pt x="41670" y="5408"/>
                  </a:cubicBezTo>
                  <a:cubicBezTo>
                    <a:pt x="42081" y="5408"/>
                    <a:pt x="42682" y="5082"/>
                    <a:pt x="42434" y="4933"/>
                  </a:cubicBezTo>
                  <a:lnTo>
                    <a:pt x="42403" y="4902"/>
                  </a:lnTo>
                  <a:cubicBezTo>
                    <a:pt x="37844" y="1676"/>
                    <a:pt x="32353" y="498"/>
                    <a:pt x="26863" y="125"/>
                  </a:cubicBezTo>
                  <a:cubicBezTo>
                    <a:pt x="25705" y="48"/>
                    <a:pt x="24532" y="0"/>
                    <a:pt x="2335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" name="Google Shape;784;p5"/>
          <p:cNvGrpSpPr/>
          <p:nvPr/>
        </p:nvGrpSpPr>
        <p:grpSpPr>
          <a:xfrm rot="9965767">
            <a:off x="8251060" y="-1707548"/>
            <a:ext cx="1296283" cy="3533031"/>
            <a:chOff x="10084800" y="4174013"/>
            <a:chExt cx="585175" cy="1594900"/>
          </a:xfrm>
        </p:grpSpPr>
        <p:sp>
          <p:nvSpPr>
            <p:cNvPr id="785" name="Google Shape;785;p5"/>
            <p:cNvSpPr/>
            <p:nvPr/>
          </p:nvSpPr>
          <p:spPr>
            <a:xfrm>
              <a:off x="10201075" y="4663100"/>
              <a:ext cx="103750" cy="217325"/>
            </a:xfrm>
            <a:custGeom>
              <a:avLst/>
              <a:gdLst/>
              <a:ahLst/>
              <a:cxnLst/>
              <a:rect l="l" t="t" r="r" b="b"/>
              <a:pathLst>
                <a:path w="4150" h="8693" extrusionOk="0">
                  <a:moveTo>
                    <a:pt x="430" y="0"/>
                  </a:moveTo>
                  <a:cubicBezTo>
                    <a:pt x="247" y="0"/>
                    <a:pt x="0" y="124"/>
                    <a:pt x="44" y="233"/>
                  </a:cubicBezTo>
                  <a:cubicBezTo>
                    <a:pt x="1595" y="2839"/>
                    <a:pt x="2774" y="5661"/>
                    <a:pt x="3549" y="8608"/>
                  </a:cubicBezTo>
                  <a:cubicBezTo>
                    <a:pt x="3559" y="8668"/>
                    <a:pt x="3626" y="8692"/>
                    <a:pt x="3710" y="8692"/>
                  </a:cubicBezTo>
                  <a:cubicBezTo>
                    <a:pt x="3890" y="8692"/>
                    <a:pt x="4150" y="8580"/>
                    <a:pt x="4108" y="8453"/>
                  </a:cubicBezTo>
                  <a:cubicBezTo>
                    <a:pt x="3332" y="5506"/>
                    <a:pt x="2153" y="2684"/>
                    <a:pt x="602" y="78"/>
                  </a:cubicBezTo>
                  <a:cubicBezTo>
                    <a:pt x="575" y="22"/>
                    <a:pt x="508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6" name="Google Shape;786;p5"/>
            <p:cNvGrpSpPr/>
            <p:nvPr/>
          </p:nvGrpSpPr>
          <p:grpSpPr>
            <a:xfrm>
              <a:off x="10084800" y="4174013"/>
              <a:ext cx="585175" cy="1594900"/>
              <a:chOff x="1833925" y="1604075"/>
              <a:chExt cx="585175" cy="1594900"/>
            </a:xfrm>
          </p:grpSpPr>
          <p:sp>
            <p:nvSpPr>
              <p:cNvPr id="787" name="Google Shape;787;p5"/>
              <p:cNvSpPr/>
              <p:nvPr/>
            </p:nvSpPr>
            <p:spPr>
              <a:xfrm>
                <a:off x="2027925" y="1604075"/>
                <a:ext cx="134950" cy="358975"/>
              </a:xfrm>
              <a:custGeom>
                <a:avLst/>
                <a:gdLst/>
                <a:ahLst/>
                <a:cxnLst/>
                <a:rect l="l" t="t" r="r" b="b"/>
                <a:pathLst>
                  <a:path w="5398" h="14359" extrusionOk="0">
                    <a:moveTo>
                      <a:pt x="4094" y="880"/>
                    </a:moveTo>
                    <a:cubicBezTo>
                      <a:pt x="3945" y="5093"/>
                      <a:pt x="4596" y="9613"/>
                      <a:pt x="2427" y="13385"/>
                    </a:cubicBezTo>
                    <a:lnTo>
                      <a:pt x="2427" y="13385"/>
                    </a:lnTo>
                    <a:cubicBezTo>
                      <a:pt x="2404" y="11300"/>
                      <a:pt x="2747" y="9204"/>
                      <a:pt x="3413" y="7206"/>
                    </a:cubicBezTo>
                    <a:cubicBezTo>
                      <a:pt x="3437" y="7146"/>
                      <a:pt x="3367" y="7119"/>
                      <a:pt x="3269" y="7119"/>
                    </a:cubicBezTo>
                    <a:cubicBezTo>
                      <a:pt x="3115" y="7119"/>
                      <a:pt x="2892" y="7186"/>
                      <a:pt x="2854" y="7300"/>
                    </a:cubicBezTo>
                    <a:cubicBezTo>
                      <a:pt x="2236" y="9154"/>
                      <a:pt x="1896" y="11116"/>
                      <a:pt x="1869" y="13078"/>
                    </a:cubicBezTo>
                    <a:lnTo>
                      <a:pt x="1869" y="13078"/>
                    </a:lnTo>
                    <a:cubicBezTo>
                      <a:pt x="787" y="8892"/>
                      <a:pt x="1605" y="4426"/>
                      <a:pt x="4094" y="880"/>
                    </a:cubicBezTo>
                    <a:close/>
                    <a:moveTo>
                      <a:pt x="4552" y="1"/>
                    </a:moveTo>
                    <a:cubicBezTo>
                      <a:pt x="4409" y="1"/>
                      <a:pt x="4198" y="94"/>
                      <a:pt x="4157" y="134"/>
                    </a:cubicBezTo>
                    <a:cubicBezTo>
                      <a:pt x="993" y="4042"/>
                      <a:pt x="1" y="9285"/>
                      <a:pt x="1552" y="14062"/>
                    </a:cubicBezTo>
                    <a:cubicBezTo>
                      <a:pt x="1570" y="14107"/>
                      <a:pt x="1630" y="14126"/>
                      <a:pt x="1706" y="14126"/>
                    </a:cubicBezTo>
                    <a:cubicBezTo>
                      <a:pt x="1761" y="14126"/>
                      <a:pt x="1824" y="14116"/>
                      <a:pt x="1884" y="14099"/>
                    </a:cubicBezTo>
                    <a:lnTo>
                      <a:pt x="1884" y="14099"/>
                    </a:lnTo>
                    <a:cubicBezTo>
                      <a:pt x="1887" y="14159"/>
                      <a:pt x="1890" y="14219"/>
                      <a:pt x="1893" y="14279"/>
                    </a:cubicBezTo>
                    <a:cubicBezTo>
                      <a:pt x="1893" y="14337"/>
                      <a:pt x="1938" y="14358"/>
                      <a:pt x="2001" y="14358"/>
                    </a:cubicBezTo>
                    <a:cubicBezTo>
                      <a:pt x="2143" y="14358"/>
                      <a:pt x="2377" y="14250"/>
                      <a:pt x="2420" y="14186"/>
                    </a:cubicBezTo>
                    <a:cubicBezTo>
                      <a:pt x="5398" y="10060"/>
                      <a:pt x="4405" y="4880"/>
                      <a:pt x="4685" y="103"/>
                    </a:cubicBezTo>
                    <a:cubicBezTo>
                      <a:pt x="4685" y="27"/>
                      <a:pt x="4628" y="1"/>
                      <a:pt x="4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5"/>
              <p:cNvSpPr/>
              <p:nvPr/>
            </p:nvSpPr>
            <p:spPr>
              <a:xfrm>
                <a:off x="1884475" y="1870300"/>
                <a:ext cx="202725" cy="108300"/>
              </a:xfrm>
              <a:custGeom>
                <a:avLst/>
                <a:gdLst/>
                <a:ahLst/>
                <a:cxnLst/>
                <a:rect l="l" t="t" r="r" b="b"/>
                <a:pathLst>
                  <a:path w="8109" h="4332" extrusionOk="0">
                    <a:moveTo>
                      <a:pt x="922" y="458"/>
                    </a:moveTo>
                    <a:lnTo>
                      <a:pt x="922" y="458"/>
                    </a:lnTo>
                    <a:cubicBezTo>
                      <a:pt x="3198" y="721"/>
                      <a:pt x="5543" y="1701"/>
                      <a:pt x="7171" y="3337"/>
                    </a:cubicBezTo>
                    <a:lnTo>
                      <a:pt x="7171" y="3337"/>
                    </a:lnTo>
                    <a:cubicBezTo>
                      <a:pt x="6422" y="3643"/>
                      <a:pt x="5661" y="3879"/>
                      <a:pt x="4930" y="3879"/>
                    </a:cubicBezTo>
                    <a:cubicBezTo>
                      <a:pt x="4155" y="3879"/>
                      <a:pt x="3415" y="3614"/>
                      <a:pt x="2761" y="2885"/>
                    </a:cubicBezTo>
                    <a:cubicBezTo>
                      <a:pt x="2088" y="2132"/>
                      <a:pt x="1509" y="1262"/>
                      <a:pt x="922" y="458"/>
                    </a:cubicBezTo>
                    <a:close/>
                    <a:moveTo>
                      <a:pt x="496" y="1"/>
                    </a:moveTo>
                    <a:cubicBezTo>
                      <a:pt x="372" y="1"/>
                      <a:pt x="0" y="125"/>
                      <a:pt x="155" y="311"/>
                    </a:cubicBezTo>
                    <a:cubicBezTo>
                      <a:pt x="1117" y="1614"/>
                      <a:pt x="2078" y="3537"/>
                      <a:pt x="3629" y="4126"/>
                    </a:cubicBezTo>
                    <a:cubicBezTo>
                      <a:pt x="4013" y="4271"/>
                      <a:pt x="4399" y="4332"/>
                      <a:pt x="4784" y="4332"/>
                    </a:cubicBezTo>
                    <a:cubicBezTo>
                      <a:pt x="5697" y="4332"/>
                      <a:pt x="6601" y="3990"/>
                      <a:pt x="7445" y="3627"/>
                    </a:cubicBezTo>
                    <a:lnTo>
                      <a:pt x="7445" y="3627"/>
                    </a:lnTo>
                    <a:cubicBezTo>
                      <a:pt x="7456" y="3638"/>
                      <a:pt x="7466" y="3650"/>
                      <a:pt x="7476" y="3661"/>
                    </a:cubicBezTo>
                    <a:cubicBezTo>
                      <a:pt x="7517" y="3710"/>
                      <a:pt x="7585" y="3731"/>
                      <a:pt x="7658" y="3731"/>
                    </a:cubicBezTo>
                    <a:cubicBezTo>
                      <a:pt x="7861" y="3731"/>
                      <a:pt x="8109" y="3572"/>
                      <a:pt x="7972" y="3413"/>
                    </a:cubicBezTo>
                    <a:lnTo>
                      <a:pt x="8003" y="3413"/>
                    </a:lnTo>
                    <a:cubicBezTo>
                      <a:pt x="7964" y="3369"/>
                      <a:pt x="7924" y="3326"/>
                      <a:pt x="7884" y="3283"/>
                    </a:cubicBezTo>
                    <a:lnTo>
                      <a:pt x="7884" y="3283"/>
                    </a:lnTo>
                    <a:cubicBezTo>
                      <a:pt x="7871" y="3254"/>
                      <a:pt x="7846" y="3228"/>
                      <a:pt x="7814" y="3208"/>
                    </a:cubicBezTo>
                    <a:lnTo>
                      <a:pt x="7814" y="3208"/>
                    </a:lnTo>
                    <a:cubicBezTo>
                      <a:pt x="5950" y="1259"/>
                      <a:pt x="3165" y="180"/>
                      <a:pt x="4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5"/>
              <p:cNvSpPr/>
              <p:nvPr/>
            </p:nvSpPr>
            <p:spPr>
              <a:xfrm>
                <a:off x="2086025" y="1908300"/>
                <a:ext cx="295550" cy="250075"/>
              </a:xfrm>
              <a:custGeom>
                <a:avLst/>
                <a:gdLst/>
                <a:ahLst/>
                <a:cxnLst/>
                <a:rect l="l" t="t" r="r" b="b"/>
                <a:pathLst>
                  <a:path w="11822" h="10003" extrusionOk="0">
                    <a:moveTo>
                      <a:pt x="10439" y="159"/>
                    </a:moveTo>
                    <a:cubicBezTo>
                      <a:pt x="10598" y="159"/>
                      <a:pt x="10713" y="195"/>
                      <a:pt x="10767" y="280"/>
                    </a:cubicBezTo>
                    <a:cubicBezTo>
                      <a:pt x="11108" y="745"/>
                      <a:pt x="10426" y="1427"/>
                      <a:pt x="10177" y="1800"/>
                    </a:cubicBezTo>
                    <a:cubicBezTo>
                      <a:pt x="8750" y="3971"/>
                      <a:pt x="7541" y="6453"/>
                      <a:pt x="5183" y="7693"/>
                    </a:cubicBezTo>
                    <a:cubicBezTo>
                      <a:pt x="3882" y="8381"/>
                      <a:pt x="2425" y="8563"/>
                      <a:pt x="1105" y="9132"/>
                    </a:cubicBezTo>
                    <a:lnTo>
                      <a:pt x="1105" y="9132"/>
                    </a:lnTo>
                    <a:cubicBezTo>
                      <a:pt x="1736" y="7296"/>
                      <a:pt x="2678" y="5568"/>
                      <a:pt x="3911" y="4033"/>
                    </a:cubicBezTo>
                    <a:cubicBezTo>
                      <a:pt x="4656" y="3133"/>
                      <a:pt x="5587" y="2327"/>
                      <a:pt x="6579" y="1707"/>
                    </a:cubicBezTo>
                    <a:cubicBezTo>
                      <a:pt x="6951" y="1467"/>
                      <a:pt x="9485" y="159"/>
                      <a:pt x="10439" y="159"/>
                    </a:cubicBezTo>
                    <a:close/>
                    <a:moveTo>
                      <a:pt x="11635" y="1"/>
                    </a:moveTo>
                    <a:cubicBezTo>
                      <a:pt x="5999" y="180"/>
                      <a:pt x="2247" y="4445"/>
                      <a:pt x="489" y="9435"/>
                    </a:cubicBezTo>
                    <a:lnTo>
                      <a:pt x="489" y="9435"/>
                    </a:lnTo>
                    <a:cubicBezTo>
                      <a:pt x="356" y="9510"/>
                      <a:pt x="225" y="9591"/>
                      <a:pt x="96" y="9679"/>
                    </a:cubicBezTo>
                    <a:cubicBezTo>
                      <a:pt x="1" y="9747"/>
                      <a:pt x="55" y="9773"/>
                      <a:pt x="154" y="9773"/>
                    </a:cubicBezTo>
                    <a:cubicBezTo>
                      <a:pt x="221" y="9773"/>
                      <a:pt x="309" y="9761"/>
                      <a:pt x="384" y="9742"/>
                    </a:cubicBezTo>
                    <a:lnTo>
                      <a:pt x="384" y="9742"/>
                    </a:lnTo>
                    <a:cubicBezTo>
                      <a:pt x="360" y="9814"/>
                      <a:pt x="336" y="9886"/>
                      <a:pt x="313" y="9958"/>
                    </a:cubicBezTo>
                    <a:cubicBezTo>
                      <a:pt x="303" y="9989"/>
                      <a:pt x="355" y="10002"/>
                      <a:pt x="430" y="10002"/>
                    </a:cubicBezTo>
                    <a:cubicBezTo>
                      <a:pt x="582" y="10002"/>
                      <a:pt x="830" y="9947"/>
                      <a:pt x="872" y="9865"/>
                    </a:cubicBezTo>
                    <a:cubicBezTo>
                      <a:pt x="919" y="9704"/>
                      <a:pt x="969" y="9543"/>
                      <a:pt x="1021" y="9384"/>
                    </a:cubicBezTo>
                    <a:lnTo>
                      <a:pt x="1021" y="9384"/>
                    </a:lnTo>
                    <a:cubicBezTo>
                      <a:pt x="2994" y="8323"/>
                      <a:pt x="5268" y="8487"/>
                      <a:pt x="7013" y="6856"/>
                    </a:cubicBezTo>
                    <a:cubicBezTo>
                      <a:pt x="8999" y="4995"/>
                      <a:pt x="10332" y="2327"/>
                      <a:pt x="11790" y="63"/>
                    </a:cubicBezTo>
                    <a:cubicBezTo>
                      <a:pt x="11821" y="1"/>
                      <a:pt x="11635" y="1"/>
                      <a:pt x="116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5"/>
              <p:cNvSpPr/>
              <p:nvPr/>
            </p:nvSpPr>
            <p:spPr>
              <a:xfrm>
                <a:off x="2085050" y="2026925"/>
                <a:ext cx="15932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6373" h="5399" extrusionOk="0">
                    <a:moveTo>
                      <a:pt x="6219" y="0"/>
                    </a:moveTo>
                    <a:cubicBezTo>
                      <a:pt x="6093" y="0"/>
                      <a:pt x="5895" y="42"/>
                      <a:pt x="5843" y="95"/>
                    </a:cubicBezTo>
                    <a:cubicBezTo>
                      <a:pt x="3609" y="1521"/>
                      <a:pt x="1345" y="3010"/>
                      <a:pt x="11" y="5368"/>
                    </a:cubicBezTo>
                    <a:cubicBezTo>
                      <a:pt x="1" y="5388"/>
                      <a:pt x="49" y="5399"/>
                      <a:pt x="121" y="5399"/>
                    </a:cubicBezTo>
                    <a:cubicBezTo>
                      <a:pt x="266" y="5399"/>
                      <a:pt x="507" y="5357"/>
                      <a:pt x="569" y="5275"/>
                    </a:cubicBezTo>
                    <a:cubicBezTo>
                      <a:pt x="1872" y="2948"/>
                      <a:pt x="4075" y="1490"/>
                      <a:pt x="6277" y="95"/>
                    </a:cubicBezTo>
                    <a:cubicBezTo>
                      <a:pt x="6373" y="26"/>
                      <a:pt x="6318" y="0"/>
                      <a:pt x="62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5"/>
              <p:cNvSpPr/>
              <p:nvPr/>
            </p:nvSpPr>
            <p:spPr>
              <a:xfrm>
                <a:off x="1884125" y="1950475"/>
                <a:ext cx="191100" cy="386625"/>
              </a:xfrm>
              <a:custGeom>
                <a:avLst/>
                <a:gdLst/>
                <a:ahLst/>
                <a:cxnLst/>
                <a:rect l="l" t="t" r="r" b="b"/>
                <a:pathLst>
                  <a:path w="7644" h="15465" extrusionOk="0">
                    <a:moveTo>
                      <a:pt x="910" y="1196"/>
                    </a:moveTo>
                    <a:lnTo>
                      <a:pt x="910" y="1196"/>
                    </a:lnTo>
                    <a:cubicBezTo>
                      <a:pt x="2660" y="3053"/>
                      <a:pt x="4391" y="4874"/>
                      <a:pt x="5163" y="7402"/>
                    </a:cubicBezTo>
                    <a:cubicBezTo>
                      <a:pt x="5809" y="9546"/>
                      <a:pt x="6240" y="11775"/>
                      <a:pt x="6437" y="14019"/>
                    </a:cubicBezTo>
                    <a:lnTo>
                      <a:pt x="6437" y="14019"/>
                    </a:lnTo>
                    <a:cubicBezTo>
                      <a:pt x="5962" y="13632"/>
                      <a:pt x="5458" y="13280"/>
                      <a:pt x="5008" y="12830"/>
                    </a:cubicBezTo>
                    <a:cubicBezTo>
                      <a:pt x="4016" y="11838"/>
                      <a:pt x="3581" y="10504"/>
                      <a:pt x="3178" y="9201"/>
                    </a:cubicBezTo>
                    <a:cubicBezTo>
                      <a:pt x="2388" y="6533"/>
                      <a:pt x="1646" y="3864"/>
                      <a:pt x="910" y="1196"/>
                    </a:cubicBezTo>
                    <a:close/>
                    <a:moveTo>
                      <a:pt x="421" y="1"/>
                    </a:moveTo>
                    <a:cubicBezTo>
                      <a:pt x="246" y="1"/>
                      <a:pt x="0" y="103"/>
                      <a:pt x="45" y="237"/>
                    </a:cubicBezTo>
                    <a:cubicBezTo>
                      <a:pt x="48" y="246"/>
                      <a:pt x="50" y="256"/>
                      <a:pt x="53" y="265"/>
                    </a:cubicBezTo>
                    <a:lnTo>
                      <a:pt x="53" y="265"/>
                    </a:lnTo>
                    <a:lnTo>
                      <a:pt x="45" y="268"/>
                    </a:lnTo>
                    <a:cubicBezTo>
                      <a:pt x="49" y="272"/>
                      <a:pt x="53" y="277"/>
                      <a:pt x="58" y="281"/>
                    </a:cubicBezTo>
                    <a:lnTo>
                      <a:pt x="58" y="281"/>
                    </a:lnTo>
                    <a:cubicBezTo>
                      <a:pt x="952" y="3462"/>
                      <a:pt x="1756" y="6704"/>
                      <a:pt x="2806" y="9884"/>
                    </a:cubicBezTo>
                    <a:cubicBezTo>
                      <a:pt x="3085" y="10969"/>
                      <a:pt x="3612" y="11962"/>
                      <a:pt x="4295" y="12830"/>
                    </a:cubicBezTo>
                    <a:cubicBezTo>
                      <a:pt x="4947" y="13580"/>
                      <a:pt x="5808" y="14047"/>
                      <a:pt x="6493" y="14745"/>
                    </a:cubicBezTo>
                    <a:lnTo>
                      <a:pt x="6493" y="14745"/>
                    </a:lnTo>
                    <a:cubicBezTo>
                      <a:pt x="6507" y="14955"/>
                      <a:pt x="6518" y="15164"/>
                      <a:pt x="6528" y="15374"/>
                    </a:cubicBezTo>
                    <a:cubicBezTo>
                      <a:pt x="6528" y="15437"/>
                      <a:pt x="6593" y="15465"/>
                      <a:pt x="6678" y="15465"/>
                    </a:cubicBezTo>
                    <a:cubicBezTo>
                      <a:pt x="6780" y="15465"/>
                      <a:pt x="6911" y="15426"/>
                      <a:pt x="6997" y="15363"/>
                    </a:cubicBezTo>
                    <a:lnTo>
                      <a:pt x="6997" y="15363"/>
                    </a:lnTo>
                    <a:cubicBezTo>
                      <a:pt x="7006" y="15377"/>
                      <a:pt x="7015" y="15391"/>
                      <a:pt x="7024" y="15405"/>
                    </a:cubicBezTo>
                    <a:cubicBezTo>
                      <a:pt x="7049" y="15446"/>
                      <a:pt x="7105" y="15463"/>
                      <a:pt x="7172" y="15463"/>
                    </a:cubicBezTo>
                    <a:cubicBezTo>
                      <a:pt x="7363" y="15463"/>
                      <a:pt x="7643" y="15325"/>
                      <a:pt x="7552" y="15188"/>
                    </a:cubicBezTo>
                    <a:cubicBezTo>
                      <a:pt x="7400" y="14961"/>
                      <a:pt x="7232" y="14760"/>
                      <a:pt x="7053" y="14576"/>
                    </a:cubicBezTo>
                    <a:lnTo>
                      <a:pt x="7053" y="14576"/>
                    </a:lnTo>
                    <a:cubicBezTo>
                      <a:pt x="6888" y="11848"/>
                      <a:pt x="6398" y="9153"/>
                      <a:pt x="5535" y="6565"/>
                    </a:cubicBezTo>
                    <a:cubicBezTo>
                      <a:pt x="4641" y="3974"/>
                      <a:pt x="2429" y="2089"/>
                      <a:pt x="605" y="86"/>
                    </a:cubicBezTo>
                    <a:lnTo>
                      <a:pt x="605" y="86"/>
                    </a:lnTo>
                    <a:cubicBezTo>
                      <a:pt x="604" y="85"/>
                      <a:pt x="604" y="83"/>
                      <a:pt x="603" y="82"/>
                    </a:cubicBezTo>
                    <a:lnTo>
                      <a:pt x="601" y="82"/>
                    </a:lnTo>
                    <a:lnTo>
                      <a:pt x="601" y="82"/>
                    </a:lnTo>
                    <a:cubicBezTo>
                      <a:pt x="592" y="72"/>
                      <a:pt x="582" y="61"/>
                      <a:pt x="572" y="51"/>
                    </a:cubicBezTo>
                    <a:cubicBezTo>
                      <a:pt x="546" y="16"/>
                      <a:pt x="489" y="1"/>
                      <a:pt x="4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5"/>
              <p:cNvSpPr/>
              <p:nvPr/>
            </p:nvSpPr>
            <p:spPr>
              <a:xfrm>
                <a:off x="2047325" y="1954175"/>
                <a:ext cx="256350" cy="1244800"/>
              </a:xfrm>
              <a:custGeom>
                <a:avLst/>
                <a:gdLst/>
                <a:ahLst/>
                <a:cxnLst/>
                <a:rect l="l" t="t" r="r" b="b"/>
                <a:pathLst>
                  <a:path w="10254" h="49792" extrusionOk="0">
                    <a:moveTo>
                      <a:pt x="938" y="0"/>
                    </a:moveTo>
                    <a:cubicBezTo>
                      <a:pt x="748" y="0"/>
                      <a:pt x="510" y="168"/>
                      <a:pt x="620" y="368"/>
                    </a:cubicBezTo>
                    <a:cubicBezTo>
                      <a:pt x="1737" y="2384"/>
                      <a:pt x="2171" y="4742"/>
                      <a:pt x="1799" y="7037"/>
                    </a:cubicBezTo>
                    <a:cubicBezTo>
                      <a:pt x="1458" y="9022"/>
                      <a:pt x="496" y="10759"/>
                      <a:pt x="310" y="12807"/>
                    </a:cubicBezTo>
                    <a:cubicBezTo>
                      <a:pt x="0" y="16901"/>
                      <a:pt x="279" y="21058"/>
                      <a:pt x="1210" y="25090"/>
                    </a:cubicBezTo>
                    <a:cubicBezTo>
                      <a:pt x="2140" y="29340"/>
                      <a:pt x="2947" y="33714"/>
                      <a:pt x="4188" y="37901"/>
                    </a:cubicBezTo>
                    <a:cubicBezTo>
                      <a:pt x="5428" y="42120"/>
                      <a:pt x="7538" y="45904"/>
                      <a:pt x="9616" y="49688"/>
                    </a:cubicBezTo>
                    <a:cubicBezTo>
                      <a:pt x="9652" y="49761"/>
                      <a:pt x="9726" y="49791"/>
                      <a:pt x="9808" y="49791"/>
                    </a:cubicBezTo>
                    <a:cubicBezTo>
                      <a:pt x="10006" y="49791"/>
                      <a:pt x="10253" y="49616"/>
                      <a:pt x="10143" y="49440"/>
                    </a:cubicBezTo>
                    <a:cubicBezTo>
                      <a:pt x="7848" y="45346"/>
                      <a:pt x="5646" y="41220"/>
                      <a:pt x="4436" y="36660"/>
                    </a:cubicBezTo>
                    <a:cubicBezTo>
                      <a:pt x="3319" y="32380"/>
                      <a:pt x="2358" y="28006"/>
                      <a:pt x="1489" y="23632"/>
                    </a:cubicBezTo>
                    <a:cubicBezTo>
                      <a:pt x="620" y="19476"/>
                      <a:pt x="93" y="14109"/>
                      <a:pt x="1458" y="9984"/>
                    </a:cubicBezTo>
                    <a:cubicBezTo>
                      <a:pt x="2575" y="6510"/>
                      <a:pt x="2916" y="3470"/>
                      <a:pt x="1117" y="89"/>
                    </a:cubicBezTo>
                    <a:cubicBezTo>
                      <a:pt x="1081" y="27"/>
                      <a:pt x="1013" y="0"/>
                      <a:pt x="9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5"/>
              <p:cNvSpPr/>
              <p:nvPr/>
            </p:nvSpPr>
            <p:spPr>
              <a:xfrm>
                <a:off x="2075975" y="2144550"/>
                <a:ext cx="192150" cy="415100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16604" extrusionOk="0">
                    <a:moveTo>
                      <a:pt x="6543" y="484"/>
                    </a:moveTo>
                    <a:cubicBezTo>
                      <a:pt x="7029" y="6035"/>
                      <a:pt x="4909" y="11478"/>
                      <a:pt x="802" y="15204"/>
                    </a:cubicBezTo>
                    <a:lnTo>
                      <a:pt x="802" y="15204"/>
                    </a:lnTo>
                    <a:cubicBezTo>
                      <a:pt x="1120" y="12569"/>
                      <a:pt x="735" y="9985"/>
                      <a:pt x="1646" y="7332"/>
                    </a:cubicBezTo>
                    <a:cubicBezTo>
                      <a:pt x="2628" y="4644"/>
                      <a:pt x="4311" y="2253"/>
                      <a:pt x="6543" y="484"/>
                    </a:cubicBezTo>
                    <a:close/>
                    <a:moveTo>
                      <a:pt x="6999" y="0"/>
                    </a:moveTo>
                    <a:cubicBezTo>
                      <a:pt x="6859" y="0"/>
                      <a:pt x="6570" y="112"/>
                      <a:pt x="6547" y="135"/>
                    </a:cubicBezTo>
                    <a:cubicBezTo>
                      <a:pt x="4220" y="1873"/>
                      <a:pt x="2390" y="4199"/>
                      <a:pt x="1305" y="6867"/>
                    </a:cubicBezTo>
                    <a:cubicBezTo>
                      <a:pt x="839" y="8076"/>
                      <a:pt x="498" y="9348"/>
                      <a:pt x="343" y="10620"/>
                    </a:cubicBezTo>
                    <a:cubicBezTo>
                      <a:pt x="128" y="12337"/>
                      <a:pt x="378" y="14055"/>
                      <a:pt x="168" y="15752"/>
                    </a:cubicBezTo>
                    <a:lnTo>
                      <a:pt x="168" y="15752"/>
                    </a:lnTo>
                    <a:cubicBezTo>
                      <a:pt x="123" y="15789"/>
                      <a:pt x="78" y="15826"/>
                      <a:pt x="33" y="15862"/>
                    </a:cubicBezTo>
                    <a:cubicBezTo>
                      <a:pt x="0" y="15895"/>
                      <a:pt x="40" y="15908"/>
                      <a:pt x="108" y="15908"/>
                    </a:cubicBezTo>
                    <a:cubicBezTo>
                      <a:pt x="121" y="15908"/>
                      <a:pt x="134" y="15908"/>
                      <a:pt x="148" y="15907"/>
                    </a:cubicBezTo>
                    <a:lnTo>
                      <a:pt x="148" y="15907"/>
                    </a:lnTo>
                    <a:cubicBezTo>
                      <a:pt x="118" y="16120"/>
                      <a:pt x="80" y="16332"/>
                      <a:pt x="33" y="16545"/>
                    </a:cubicBezTo>
                    <a:cubicBezTo>
                      <a:pt x="22" y="16586"/>
                      <a:pt x="78" y="16603"/>
                      <a:pt x="157" y="16603"/>
                    </a:cubicBezTo>
                    <a:cubicBezTo>
                      <a:pt x="315" y="16603"/>
                      <a:pt x="570" y="16534"/>
                      <a:pt x="591" y="16452"/>
                    </a:cubicBezTo>
                    <a:cubicBezTo>
                      <a:pt x="653" y="16175"/>
                      <a:pt x="703" y="15899"/>
                      <a:pt x="745" y="15624"/>
                    </a:cubicBezTo>
                    <a:lnTo>
                      <a:pt x="745" y="15624"/>
                    </a:lnTo>
                    <a:cubicBezTo>
                      <a:pt x="5319" y="11833"/>
                      <a:pt x="7685" y="5968"/>
                      <a:pt x="7074" y="42"/>
                    </a:cubicBezTo>
                    <a:cubicBezTo>
                      <a:pt x="7074" y="12"/>
                      <a:pt x="7044" y="0"/>
                      <a:pt x="69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5"/>
              <p:cNvSpPr/>
              <p:nvPr/>
            </p:nvSpPr>
            <p:spPr>
              <a:xfrm>
                <a:off x="2077275" y="2314125"/>
                <a:ext cx="115650" cy="24380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9752" extrusionOk="0">
                    <a:moveTo>
                      <a:pt x="4478" y="0"/>
                    </a:moveTo>
                    <a:cubicBezTo>
                      <a:pt x="4330" y="0"/>
                      <a:pt x="4103" y="49"/>
                      <a:pt x="4044" y="146"/>
                    </a:cubicBezTo>
                    <a:cubicBezTo>
                      <a:pt x="2307" y="3092"/>
                      <a:pt x="1253" y="6505"/>
                      <a:pt x="12" y="9700"/>
                    </a:cubicBezTo>
                    <a:cubicBezTo>
                      <a:pt x="0" y="9734"/>
                      <a:pt x="67" y="9752"/>
                      <a:pt x="159" y="9752"/>
                    </a:cubicBezTo>
                    <a:cubicBezTo>
                      <a:pt x="311" y="9752"/>
                      <a:pt x="531" y="9703"/>
                      <a:pt x="570" y="9607"/>
                    </a:cubicBezTo>
                    <a:cubicBezTo>
                      <a:pt x="1811" y="6412"/>
                      <a:pt x="2866" y="2999"/>
                      <a:pt x="4603" y="53"/>
                    </a:cubicBezTo>
                    <a:cubicBezTo>
                      <a:pt x="4626" y="18"/>
                      <a:pt x="4566" y="0"/>
                      <a:pt x="44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5"/>
              <p:cNvSpPr/>
              <p:nvPr/>
            </p:nvSpPr>
            <p:spPr>
              <a:xfrm>
                <a:off x="1833925" y="2362025"/>
                <a:ext cx="281650" cy="341550"/>
              </a:xfrm>
              <a:custGeom>
                <a:avLst/>
                <a:gdLst/>
                <a:ahLst/>
                <a:cxnLst/>
                <a:rect l="l" t="t" r="r" b="b"/>
                <a:pathLst>
                  <a:path w="11266" h="13662" extrusionOk="0">
                    <a:moveTo>
                      <a:pt x="1580" y="1603"/>
                    </a:moveTo>
                    <a:lnTo>
                      <a:pt x="1580" y="1603"/>
                    </a:lnTo>
                    <a:cubicBezTo>
                      <a:pt x="5401" y="4910"/>
                      <a:pt x="10119" y="7918"/>
                      <a:pt x="10677" y="13236"/>
                    </a:cubicBezTo>
                    <a:lnTo>
                      <a:pt x="10677" y="13236"/>
                    </a:lnTo>
                    <a:cubicBezTo>
                      <a:pt x="7434" y="12696"/>
                      <a:pt x="4690" y="10466"/>
                      <a:pt x="3480" y="7380"/>
                    </a:cubicBezTo>
                    <a:cubicBezTo>
                      <a:pt x="2740" y="5447"/>
                      <a:pt x="2441" y="3423"/>
                      <a:pt x="1580" y="1603"/>
                    </a:cubicBezTo>
                    <a:close/>
                    <a:moveTo>
                      <a:pt x="505" y="1"/>
                    </a:moveTo>
                    <a:cubicBezTo>
                      <a:pt x="310" y="1"/>
                      <a:pt x="1" y="123"/>
                      <a:pt x="99" y="246"/>
                    </a:cubicBezTo>
                    <a:cubicBezTo>
                      <a:pt x="99" y="246"/>
                      <a:pt x="99" y="246"/>
                      <a:pt x="99" y="246"/>
                    </a:cubicBezTo>
                    <a:lnTo>
                      <a:pt x="99" y="246"/>
                    </a:lnTo>
                    <a:cubicBezTo>
                      <a:pt x="2177" y="2945"/>
                      <a:pt x="2022" y="6543"/>
                      <a:pt x="3852" y="9335"/>
                    </a:cubicBezTo>
                    <a:cubicBezTo>
                      <a:pt x="5403" y="11630"/>
                      <a:pt x="7854" y="13181"/>
                      <a:pt x="10583" y="13584"/>
                    </a:cubicBezTo>
                    <a:cubicBezTo>
                      <a:pt x="10614" y="13584"/>
                      <a:pt x="10658" y="13575"/>
                      <a:pt x="10706" y="13559"/>
                    </a:cubicBezTo>
                    <a:lnTo>
                      <a:pt x="10706" y="13559"/>
                    </a:lnTo>
                    <a:cubicBezTo>
                      <a:pt x="10706" y="13567"/>
                      <a:pt x="10707" y="13576"/>
                      <a:pt x="10707" y="13584"/>
                    </a:cubicBezTo>
                    <a:cubicBezTo>
                      <a:pt x="10707" y="13637"/>
                      <a:pt x="10773" y="13661"/>
                      <a:pt x="10858" y="13661"/>
                    </a:cubicBezTo>
                    <a:cubicBezTo>
                      <a:pt x="11024" y="13661"/>
                      <a:pt x="11266" y="13572"/>
                      <a:pt x="11266" y="13429"/>
                    </a:cubicBezTo>
                    <a:cubicBezTo>
                      <a:pt x="10832" y="7132"/>
                      <a:pt x="4659" y="4030"/>
                      <a:pt x="626" y="29"/>
                    </a:cubicBezTo>
                    <a:cubicBezTo>
                      <a:pt x="600" y="9"/>
                      <a:pt x="556" y="1"/>
                      <a:pt x="5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5"/>
              <p:cNvSpPr/>
              <p:nvPr/>
            </p:nvSpPr>
            <p:spPr>
              <a:xfrm>
                <a:off x="1944625" y="2496250"/>
                <a:ext cx="165325" cy="2034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8137" extrusionOk="0">
                    <a:moveTo>
                      <a:pt x="498" y="1"/>
                    </a:moveTo>
                    <a:cubicBezTo>
                      <a:pt x="311" y="1"/>
                      <a:pt x="0" y="137"/>
                      <a:pt x="76" y="212"/>
                    </a:cubicBezTo>
                    <a:cubicBezTo>
                      <a:pt x="1161" y="1360"/>
                      <a:pt x="2247" y="2539"/>
                      <a:pt x="3240" y="3779"/>
                    </a:cubicBezTo>
                    <a:cubicBezTo>
                      <a:pt x="4263" y="4989"/>
                      <a:pt x="5628" y="6447"/>
                      <a:pt x="6031" y="8091"/>
                    </a:cubicBezTo>
                    <a:cubicBezTo>
                      <a:pt x="6039" y="8123"/>
                      <a:pt x="6083" y="8137"/>
                      <a:pt x="6143" y="8137"/>
                    </a:cubicBezTo>
                    <a:cubicBezTo>
                      <a:pt x="6313" y="8137"/>
                      <a:pt x="6613" y="8028"/>
                      <a:pt x="6590" y="7936"/>
                    </a:cubicBezTo>
                    <a:cubicBezTo>
                      <a:pt x="6217" y="6447"/>
                      <a:pt x="5070" y="5206"/>
                      <a:pt x="4139" y="3997"/>
                    </a:cubicBezTo>
                    <a:cubicBezTo>
                      <a:pt x="3022" y="2632"/>
                      <a:pt x="1844" y="1298"/>
                      <a:pt x="603" y="26"/>
                    </a:cubicBezTo>
                    <a:cubicBezTo>
                      <a:pt x="579" y="8"/>
                      <a:pt x="542" y="1"/>
                      <a:pt x="4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5"/>
              <p:cNvSpPr/>
              <p:nvPr/>
            </p:nvSpPr>
            <p:spPr>
              <a:xfrm>
                <a:off x="2157425" y="2486025"/>
                <a:ext cx="261675" cy="4387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7551" extrusionOk="0">
                    <a:moveTo>
                      <a:pt x="9741" y="373"/>
                    </a:moveTo>
                    <a:lnTo>
                      <a:pt x="9741" y="373"/>
                    </a:lnTo>
                    <a:cubicBezTo>
                      <a:pt x="9834" y="745"/>
                      <a:pt x="9803" y="1118"/>
                      <a:pt x="9648" y="1428"/>
                    </a:cubicBezTo>
                    <a:cubicBezTo>
                      <a:pt x="9121" y="4871"/>
                      <a:pt x="7476" y="8035"/>
                      <a:pt x="4995" y="10454"/>
                    </a:cubicBezTo>
                    <a:cubicBezTo>
                      <a:pt x="3809" y="11553"/>
                      <a:pt x="2535" y="12573"/>
                      <a:pt x="1564" y="13796"/>
                    </a:cubicBezTo>
                    <a:lnTo>
                      <a:pt x="1564" y="13796"/>
                    </a:lnTo>
                    <a:cubicBezTo>
                      <a:pt x="2783" y="10528"/>
                      <a:pt x="4670" y="7523"/>
                      <a:pt x="7104" y="4995"/>
                    </a:cubicBezTo>
                    <a:cubicBezTo>
                      <a:pt x="7152" y="4948"/>
                      <a:pt x="7104" y="4927"/>
                      <a:pt x="7022" y="4927"/>
                    </a:cubicBezTo>
                    <a:cubicBezTo>
                      <a:pt x="6889" y="4927"/>
                      <a:pt x="6665" y="4980"/>
                      <a:pt x="6608" y="5057"/>
                    </a:cubicBezTo>
                    <a:cubicBezTo>
                      <a:pt x="4026" y="7688"/>
                      <a:pt x="2075" y="10836"/>
                      <a:pt x="845" y="14274"/>
                    </a:cubicBezTo>
                    <a:lnTo>
                      <a:pt x="845" y="14274"/>
                    </a:lnTo>
                    <a:cubicBezTo>
                      <a:pt x="1170" y="11790"/>
                      <a:pt x="1755" y="9338"/>
                      <a:pt x="2855" y="7073"/>
                    </a:cubicBezTo>
                    <a:cubicBezTo>
                      <a:pt x="3630" y="5460"/>
                      <a:pt x="4685" y="4033"/>
                      <a:pt x="5957" y="2793"/>
                    </a:cubicBezTo>
                    <a:cubicBezTo>
                      <a:pt x="6515" y="2265"/>
                      <a:pt x="7135" y="1800"/>
                      <a:pt x="7787" y="1366"/>
                    </a:cubicBezTo>
                    <a:cubicBezTo>
                      <a:pt x="8407" y="962"/>
                      <a:pt x="9058" y="652"/>
                      <a:pt x="9741" y="373"/>
                    </a:cubicBezTo>
                    <a:close/>
                    <a:moveTo>
                      <a:pt x="10366" y="0"/>
                    </a:moveTo>
                    <a:cubicBezTo>
                      <a:pt x="10268" y="0"/>
                      <a:pt x="10121" y="44"/>
                      <a:pt x="10082" y="63"/>
                    </a:cubicBezTo>
                    <a:cubicBezTo>
                      <a:pt x="2877" y="2515"/>
                      <a:pt x="517" y="10079"/>
                      <a:pt x="33" y="17016"/>
                    </a:cubicBezTo>
                    <a:lnTo>
                      <a:pt x="33" y="17016"/>
                    </a:lnTo>
                    <a:cubicBezTo>
                      <a:pt x="22" y="17062"/>
                      <a:pt x="11" y="17108"/>
                      <a:pt x="1" y="17154"/>
                    </a:cubicBezTo>
                    <a:lnTo>
                      <a:pt x="24" y="17151"/>
                    </a:lnTo>
                    <a:lnTo>
                      <a:pt x="24" y="17151"/>
                    </a:lnTo>
                    <a:cubicBezTo>
                      <a:pt x="16" y="17276"/>
                      <a:pt x="8" y="17402"/>
                      <a:pt x="1" y="17527"/>
                    </a:cubicBezTo>
                    <a:cubicBezTo>
                      <a:pt x="1" y="17543"/>
                      <a:pt x="38" y="17550"/>
                      <a:pt x="93" y="17550"/>
                    </a:cubicBezTo>
                    <a:cubicBezTo>
                      <a:pt x="252" y="17550"/>
                      <a:pt x="559" y="17487"/>
                      <a:pt x="559" y="17372"/>
                    </a:cubicBezTo>
                    <a:lnTo>
                      <a:pt x="559" y="17341"/>
                    </a:lnTo>
                    <a:cubicBezTo>
                      <a:pt x="564" y="17257"/>
                      <a:pt x="570" y="17173"/>
                      <a:pt x="575" y="17089"/>
                    </a:cubicBezTo>
                    <a:lnTo>
                      <a:pt x="575" y="17089"/>
                    </a:lnTo>
                    <a:cubicBezTo>
                      <a:pt x="583" y="17080"/>
                      <a:pt x="588" y="17070"/>
                      <a:pt x="590" y="17061"/>
                    </a:cubicBezTo>
                    <a:cubicBezTo>
                      <a:pt x="709" y="16536"/>
                      <a:pt x="844" y="16016"/>
                      <a:pt x="996" y="15501"/>
                    </a:cubicBezTo>
                    <a:lnTo>
                      <a:pt x="996" y="15501"/>
                    </a:lnTo>
                    <a:cubicBezTo>
                      <a:pt x="2142" y="12783"/>
                      <a:pt x="4958" y="11237"/>
                      <a:pt x="6856" y="8996"/>
                    </a:cubicBezTo>
                    <a:cubicBezTo>
                      <a:pt x="8965" y="6453"/>
                      <a:pt x="9772" y="3196"/>
                      <a:pt x="10454" y="63"/>
                    </a:cubicBezTo>
                    <a:cubicBezTo>
                      <a:pt x="10466" y="16"/>
                      <a:pt x="10425" y="0"/>
                      <a:pt x="103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5"/>
              <p:cNvSpPr/>
              <p:nvPr/>
            </p:nvSpPr>
            <p:spPr>
              <a:xfrm>
                <a:off x="1912550" y="2653825"/>
                <a:ext cx="256550" cy="268300"/>
              </a:xfrm>
              <a:custGeom>
                <a:avLst/>
                <a:gdLst/>
                <a:ahLst/>
                <a:cxnLst/>
                <a:rect l="l" t="t" r="r" b="b"/>
                <a:pathLst>
                  <a:path w="10262" h="10732" extrusionOk="0">
                    <a:moveTo>
                      <a:pt x="717" y="802"/>
                    </a:moveTo>
                    <a:cubicBezTo>
                      <a:pt x="2321" y="2129"/>
                      <a:pt x="4030" y="3202"/>
                      <a:pt x="5763" y="4394"/>
                    </a:cubicBezTo>
                    <a:cubicBezTo>
                      <a:pt x="7854" y="5839"/>
                      <a:pt x="8939" y="7984"/>
                      <a:pt x="9653" y="10348"/>
                    </a:cubicBezTo>
                    <a:lnTo>
                      <a:pt x="9653" y="10348"/>
                    </a:lnTo>
                    <a:cubicBezTo>
                      <a:pt x="7468" y="9442"/>
                      <a:pt x="5239" y="8467"/>
                      <a:pt x="3499" y="6813"/>
                    </a:cubicBezTo>
                    <a:cubicBezTo>
                      <a:pt x="1766" y="5137"/>
                      <a:pt x="1142" y="3057"/>
                      <a:pt x="717" y="802"/>
                    </a:cubicBezTo>
                    <a:close/>
                    <a:moveTo>
                      <a:pt x="474" y="0"/>
                    </a:moveTo>
                    <a:cubicBezTo>
                      <a:pt x="298" y="0"/>
                      <a:pt x="1" y="78"/>
                      <a:pt x="25" y="175"/>
                    </a:cubicBezTo>
                    <a:cubicBezTo>
                      <a:pt x="26" y="185"/>
                      <a:pt x="28" y="195"/>
                      <a:pt x="30" y="205"/>
                    </a:cubicBezTo>
                    <a:lnTo>
                      <a:pt x="30" y="205"/>
                    </a:lnTo>
                    <a:lnTo>
                      <a:pt x="25" y="206"/>
                    </a:lnTo>
                    <a:cubicBezTo>
                      <a:pt x="27" y="208"/>
                      <a:pt x="29" y="210"/>
                      <a:pt x="31" y="212"/>
                    </a:cubicBezTo>
                    <a:lnTo>
                      <a:pt x="31" y="212"/>
                    </a:lnTo>
                    <a:cubicBezTo>
                      <a:pt x="433" y="2525"/>
                      <a:pt x="933" y="4775"/>
                      <a:pt x="2537" y="6565"/>
                    </a:cubicBezTo>
                    <a:cubicBezTo>
                      <a:pt x="4398" y="8612"/>
                      <a:pt x="7066" y="9698"/>
                      <a:pt x="9579" y="10722"/>
                    </a:cubicBezTo>
                    <a:cubicBezTo>
                      <a:pt x="9596" y="10728"/>
                      <a:pt x="9617" y="10732"/>
                      <a:pt x="9640" y="10732"/>
                    </a:cubicBezTo>
                    <a:cubicBezTo>
                      <a:pt x="9824" y="10732"/>
                      <a:pt x="10161" y="10535"/>
                      <a:pt x="10106" y="10535"/>
                    </a:cubicBezTo>
                    <a:cubicBezTo>
                      <a:pt x="10034" y="10506"/>
                      <a:pt x="9962" y="10476"/>
                      <a:pt x="9890" y="10446"/>
                    </a:cubicBezTo>
                    <a:lnTo>
                      <a:pt x="9890" y="10446"/>
                    </a:lnTo>
                    <a:cubicBezTo>
                      <a:pt x="10055" y="10417"/>
                      <a:pt x="10249" y="10331"/>
                      <a:pt x="10230" y="10256"/>
                    </a:cubicBezTo>
                    <a:lnTo>
                      <a:pt x="10261" y="10256"/>
                    </a:lnTo>
                    <a:cubicBezTo>
                      <a:pt x="9610" y="8054"/>
                      <a:pt x="8648" y="5945"/>
                      <a:pt x="6787" y="4518"/>
                    </a:cubicBezTo>
                    <a:cubicBezTo>
                      <a:pt x="4740" y="2936"/>
                      <a:pt x="2506" y="1757"/>
                      <a:pt x="583" y="20"/>
                    </a:cubicBezTo>
                    <a:cubicBezTo>
                      <a:pt x="563" y="6"/>
                      <a:pt x="523" y="0"/>
                      <a:pt x="4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5"/>
              <p:cNvSpPr/>
              <p:nvPr/>
            </p:nvSpPr>
            <p:spPr>
              <a:xfrm>
                <a:off x="1997875" y="2774225"/>
                <a:ext cx="169450" cy="146250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5850" extrusionOk="0">
                    <a:moveTo>
                      <a:pt x="522" y="1"/>
                    </a:moveTo>
                    <a:cubicBezTo>
                      <a:pt x="351" y="1"/>
                      <a:pt x="1" y="171"/>
                      <a:pt x="55" y="198"/>
                    </a:cubicBezTo>
                    <a:cubicBezTo>
                      <a:pt x="1265" y="1005"/>
                      <a:pt x="2443" y="1873"/>
                      <a:pt x="3591" y="2773"/>
                    </a:cubicBezTo>
                    <a:cubicBezTo>
                      <a:pt x="4584" y="3579"/>
                      <a:pt x="6011" y="4448"/>
                      <a:pt x="6197" y="5813"/>
                    </a:cubicBezTo>
                    <a:cubicBezTo>
                      <a:pt x="6197" y="5838"/>
                      <a:pt x="6241" y="5850"/>
                      <a:pt x="6305" y="5850"/>
                    </a:cubicBezTo>
                    <a:cubicBezTo>
                      <a:pt x="6474" y="5850"/>
                      <a:pt x="6778" y="5770"/>
                      <a:pt x="6755" y="5657"/>
                    </a:cubicBezTo>
                    <a:cubicBezTo>
                      <a:pt x="6569" y="4386"/>
                      <a:pt x="5390" y="3641"/>
                      <a:pt x="4460" y="2866"/>
                    </a:cubicBezTo>
                    <a:cubicBezTo>
                      <a:pt x="3219" y="1873"/>
                      <a:pt x="1916" y="912"/>
                      <a:pt x="582" y="12"/>
                    </a:cubicBezTo>
                    <a:cubicBezTo>
                      <a:pt x="567" y="4"/>
                      <a:pt x="546" y="1"/>
                      <a:pt x="5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0" name="Google Shape;800;p5"/>
          <p:cNvGrpSpPr/>
          <p:nvPr/>
        </p:nvGrpSpPr>
        <p:grpSpPr>
          <a:xfrm>
            <a:off x="5861950" y="4553275"/>
            <a:ext cx="700450" cy="636075"/>
            <a:chOff x="3652400" y="3788700"/>
            <a:chExt cx="700450" cy="636075"/>
          </a:xfrm>
        </p:grpSpPr>
        <p:sp>
          <p:nvSpPr>
            <p:cNvPr id="801" name="Google Shape;801;p5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5"/>
          <p:cNvGrpSpPr/>
          <p:nvPr/>
        </p:nvGrpSpPr>
        <p:grpSpPr>
          <a:xfrm rot="-1958260">
            <a:off x="8555882" y="3984798"/>
            <a:ext cx="686618" cy="1211092"/>
            <a:chOff x="2797700" y="3217325"/>
            <a:chExt cx="682725" cy="1204225"/>
          </a:xfrm>
        </p:grpSpPr>
        <p:sp>
          <p:nvSpPr>
            <p:cNvPr id="817" name="Google Shape;817;p5"/>
            <p:cNvSpPr/>
            <p:nvPr/>
          </p:nvSpPr>
          <p:spPr>
            <a:xfrm>
              <a:off x="2797700" y="3824925"/>
              <a:ext cx="500825" cy="451000"/>
            </a:xfrm>
            <a:custGeom>
              <a:avLst/>
              <a:gdLst/>
              <a:ahLst/>
              <a:cxnLst/>
              <a:rect l="l" t="t" r="r" b="b"/>
              <a:pathLst>
                <a:path w="20033" h="18040" extrusionOk="0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2799200" y="3824650"/>
              <a:ext cx="633925" cy="527825"/>
            </a:xfrm>
            <a:custGeom>
              <a:avLst/>
              <a:gdLst/>
              <a:ahLst/>
              <a:cxnLst/>
              <a:rect l="l" t="t" r="r" b="b"/>
              <a:pathLst>
                <a:path w="25357" h="21113" extrusionOk="0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3258625" y="3484850"/>
              <a:ext cx="221800" cy="706250"/>
            </a:xfrm>
            <a:custGeom>
              <a:avLst/>
              <a:gdLst/>
              <a:ahLst/>
              <a:cxnLst/>
              <a:rect l="l" t="t" r="r" b="b"/>
              <a:pathLst>
                <a:path w="8872" h="28250" extrusionOk="0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3342800" y="3512850"/>
              <a:ext cx="102725" cy="837725"/>
            </a:xfrm>
            <a:custGeom>
              <a:avLst/>
              <a:gdLst/>
              <a:ahLst/>
              <a:cxnLst/>
              <a:rect l="l" t="t" r="r" b="b"/>
              <a:pathLst>
                <a:path w="4109" h="33509" extrusionOk="0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3139775" y="3858825"/>
              <a:ext cx="334875" cy="562725"/>
            </a:xfrm>
            <a:custGeom>
              <a:avLst/>
              <a:gdLst/>
              <a:ahLst/>
              <a:cxnLst/>
              <a:rect l="l" t="t" r="r" b="b"/>
              <a:pathLst>
                <a:path w="13395" h="22509" extrusionOk="0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2926700" y="3217325"/>
              <a:ext cx="246850" cy="708075"/>
            </a:xfrm>
            <a:custGeom>
              <a:avLst/>
              <a:gdLst/>
              <a:ahLst/>
              <a:cxnLst/>
              <a:rect l="l" t="t" r="r" b="b"/>
              <a:pathLst>
                <a:path w="9874" h="28323" extrusionOk="0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2975275" y="3249325"/>
              <a:ext cx="199675" cy="674700"/>
            </a:xfrm>
            <a:custGeom>
              <a:avLst/>
              <a:gdLst/>
              <a:ahLst/>
              <a:cxnLst/>
              <a:rect l="l" t="t" r="r" b="b"/>
              <a:pathLst>
                <a:path w="7987" h="26988" extrusionOk="0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6"/>
          <p:cNvSpPr txBox="1">
            <a:spLocks noGrp="1"/>
          </p:cNvSpPr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6" name="Google Shape;8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827" name="Google Shape;827;p6"/>
          <p:cNvGrpSpPr/>
          <p:nvPr/>
        </p:nvGrpSpPr>
        <p:grpSpPr>
          <a:xfrm rot="10799839">
            <a:off x="6825010" y="-467128"/>
            <a:ext cx="3514195" cy="1585497"/>
            <a:chOff x="5619200" y="4458200"/>
            <a:chExt cx="1647150" cy="742900"/>
          </a:xfrm>
        </p:grpSpPr>
        <p:sp>
          <p:nvSpPr>
            <p:cNvPr id="828" name="Google Shape;828;p6"/>
            <p:cNvSpPr/>
            <p:nvPr/>
          </p:nvSpPr>
          <p:spPr>
            <a:xfrm>
              <a:off x="5619200" y="4458200"/>
              <a:ext cx="1647150" cy="690850"/>
            </a:xfrm>
            <a:custGeom>
              <a:avLst/>
              <a:gdLst/>
              <a:ahLst/>
              <a:cxnLst/>
              <a:rect l="l" t="t" r="r" b="b"/>
              <a:pathLst>
                <a:path w="65886" h="27634" extrusionOk="0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6"/>
            <p:cNvSpPr/>
            <p:nvPr/>
          </p:nvSpPr>
          <p:spPr>
            <a:xfrm>
              <a:off x="5706150" y="4536325"/>
              <a:ext cx="1477225" cy="645250"/>
            </a:xfrm>
            <a:custGeom>
              <a:avLst/>
              <a:gdLst/>
              <a:ahLst/>
              <a:cxnLst/>
              <a:rect l="l" t="t" r="r" b="b"/>
              <a:pathLst>
                <a:path w="59089" h="25810" extrusionOk="0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6"/>
            <p:cNvSpPr/>
            <p:nvPr/>
          </p:nvSpPr>
          <p:spPr>
            <a:xfrm>
              <a:off x="5813125" y="4656950"/>
              <a:ext cx="1320600" cy="525400"/>
            </a:xfrm>
            <a:custGeom>
              <a:avLst/>
              <a:gdLst/>
              <a:ahLst/>
              <a:cxnLst/>
              <a:rect l="l" t="t" r="r" b="b"/>
              <a:pathLst>
                <a:path w="52824" h="21016" extrusionOk="0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6"/>
            <p:cNvSpPr/>
            <p:nvPr/>
          </p:nvSpPr>
          <p:spPr>
            <a:xfrm>
              <a:off x="5873650" y="4751150"/>
              <a:ext cx="1188750" cy="437925"/>
            </a:xfrm>
            <a:custGeom>
              <a:avLst/>
              <a:gdLst/>
              <a:ahLst/>
              <a:cxnLst/>
              <a:rect l="l" t="t" r="r" b="b"/>
              <a:pathLst>
                <a:path w="47550" h="17517" extrusionOk="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6"/>
            <p:cNvSpPr/>
            <p:nvPr/>
          </p:nvSpPr>
          <p:spPr>
            <a:xfrm>
              <a:off x="5987550" y="4937050"/>
              <a:ext cx="1010475" cy="264050"/>
            </a:xfrm>
            <a:custGeom>
              <a:avLst/>
              <a:gdLst/>
              <a:ahLst/>
              <a:cxnLst/>
              <a:rect l="l" t="t" r="r" b="b"/>
              <a:pathLst>
                <a:path w="40419" h="10562" extrusionOk="0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" name="Google Shape;833;p6"/>
          <p:cNvGrpSpPr/>
          <p:nvPr/>
        </p:nvGrpSpPr>
        <p:grpSpPr>
          <a:xfrm>
            <a:off x="-618805" y="3905228"/>
            <a:ext cx="3100966" cy="2800388"/>
            <a:chOff x="1992250" y="544500"/>
            <a:chExt cx="1080250" cy="975575"/>
          </a:xfrm>
        </p:grpSpPr>
        <p:sp>
          <p:nvSpPr>
            <p:cNvPr id="834" name="Google Shape;834;p6"/>
            <p:cNvSpPr/>
            <p:nvPr/>
          </p:nvSpPr>
          <p:spPr>
            <a:xfrm>
              <a:off x="1992250" y="544500"/>
              <a:ext cx="999625" cy="975575"/>
            </a:xfrm>
            <a:custGeom>
              <a:avLst/>
              <a:gdLst/>
              <a:ahLst/>
              <a:cxnLst/>
              <a:rect l="l" t="t" r="r" b="b"/>
              <a:pathLst>
                <a:path w="39985" h="39023" extrusionOk="0">
                  <a:moveTo>
                    <a:pt x="19555" y="1"/>
                  </a:moveTo>
                  <a:cubicBezTo>
                    <a:pt x="17751" y="1"/>
                    <a:pt x="15948" y="224"/>
                    <a:pt x="14208" y="672"/>
                  </a:cubicBezTo>
                  <a:lnTo>
                    <a:pt x="14397" y="744"/>
                  </a:lnTo>
                  <a:lnTo>
                    <a:pt x="14397" y="744"/>
                  </a:lnTo>
                  <a:cubicBezTo>
                    <a:pt x="12048" y="978"/>
                    <a:pt x="9715" y="1569"/>
                    <a:pt x="7787" y="2906"/>
                  </a:cubicBezTo>
                  <a:cubicBezTo>
                    <a:pt x="5987" y="4146"/>
                    <a:pt x="4654" y="5976"/>
                    <a:pt x="3537" y="7869"/>
                  </a:cubicBezTo>
                  <a:cubicBezTo>
                    <a:pt x="1397" y="11560"/>
                    <a:pt x="1" y="15748"/>
                    <a:pt x="32" y="19997"/>
                  </a:cubicBezTo>
                  <a:cubicBezTo>
                    <a:pt x="63" y="24247"/>
                    <a:pt x="1521" y="28558"/>
                    <a:pt x="4499" y="31629"/>
                  </a:cubicBezTo>
                  <a:cubicBezTo>
                    <a:pt x="7290" y="34514"/>
                    <a:pt x="11106" y="36096"/>
                    <a:pt x="14921" y="37337"/>
                  </a:cubicBezTo>
                  <a:cubicBezTo>
                    <a:pt x="17618" y="38244"/>
                    <a:pt x="20443" y="39022"/>
                    <a:pt x="23270" y="39022"/>
                  </a:cubicBezTo>
                  <a:cubicBezTo>
                    <a:pt x="24117" y="39022"/>
                    <a:pt x="24965" y="38952"/>
                    <a:pt x="25809" y="38795"/>
                  </a:cubicBezTo>
                  <a:cubicBezTo>
                    <a:pt x="32044" y="37616"/>
                    <a:pt x="36479" y="31815"/>
                    <a:pt x="38434" y="25798"/>
                  </a:cubicBezTo>
                  <a:cubicBezTo>
                    <a:pt x="39054" y="23968"/>
                    <a:pt x="39457" y="22106"/>
                    <a:pt x="39612" y="20183"/>
                  </a:cubicBezTo>
                  <a:cubicBezTo>
                    <a:pt x="39985" y="13979"/>
                    <a:pt x="36945" y="7714"/>
                    <a:pt x="31951" y="3991"/>
                  </a:cubicBezTo>
                  <a:cubicBezTo>
                    <a:pt x="28423" y="1346"/>
                    <a:pt x="23987" y="1"/>
                    <a:pt x="19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6"/>
            <p:cNvSpPr/>
            <p:nvPr/>
          </p:nvSpPr>
          <p:spPr>
            <a:xfrm>
              <a:off x="2005450" y="605475"/>
              <a:ext cx="1067050" cy="840675"/>
            </a:xfrm>
            <a:custGeom>
              <a:avLst/>
              <a:gdLst/>
              <a:ahLst/>
              <a:cxnLst/>
              <a:rect l="l" t="t" r="r" b="b"/>
              <a:pathLst>
                <a:path w="42682" h="33627" extrusionOk="0">
                  <a:moveTo>
                    <a:pt x="23356" y="0"/>
                  </a:moveTo>
                  <a:cubicBezTo>
                    <a:pt x="18858" y="0"/>
                    <a:pt x="14320" y="700"/>
                    <a:pt x="10485" y="3134"/>
                  </a:cubicBezTo>
                  <a:cubicBezTo>
                    <a:pt x="1675" y="8687"/>
                    <a:pt x="0" y="23266"/>
                    <a:pt x="8716" y="29625"/>
                  </a:cubicBezTo>
                  <a:cubicBezTo>
                    <a:pt x="12687" y="32540"/>
                    <a:pt x="17774" y="33595"/>
                    <a:pt x="22582" y="33626"/>
                  </a:cubicBezTo>
                  <a:cubicBezTo>
                    <a:pt x="22617" y="33626"/>
                    <a:pt x="22652" y="33626"/>
                    <a:pt x="22687" y="33626"/>
                  </a:cubicBezTo>
                  <a:cubicBezTo>
                    <a:pt x="27905" y="33626"/>
                    <a:pt x="31564" y="31331"/>
                    <a:pt x="34152" y="26771"/>
                  </a:cubicBezTo>
                  <a:cubicBezTo>
                    <a:pt x="36758" y="22211"/>
                    <a:pt x="38340" y="16193"/>
                    <a:pt x="35393" y="11447"/>
                  </a:cubicBezTo>
                  <a:cubicBezTo>
                    <a:pt x="32601" y="6857"/>
                    <a:pt x="26863" y="4251"/>
                    <a:pt x="21683" y="3817"/>
                  </a:cubicBezTo>
                  <a:cubicBezTo>
                    <a:pt x="21177" y="3779"/>
                    <a:pt x="20668" y="3759"/>
                    <a:pt x="20157" y="3759"/>
                  </a:cubicBezTo>
                  <a:cubicBezTo>
                    <a:pt x="15682" y="3759"/>
                    <a:pt x="11104" y="5263"/>
                    <a:pt x="8375" y="8966"/>
                  </a:cubicBezTo>
                  <a:cubicBezTo>
                    <a:pt x="5242" y="13277"/>
                    <a:pt x="5335" y="19016"/>
                    <a:pt x="8096" y="23452"/>
                  </a:cubicBezTo>
                  <a:cubicBezTo>
                    <a:pt x="10646" y="27632"/>
                    <a:pt x="15491" y="30481"/>
                    <a:pt x="20437" y="30481"/>
                  </a:cubicBezTo>
                  <a:cubicBezTo>
                    <a:pt x="20666" y="30481"/>
                    <a:pt x="20895" y="30474"/>
                    <a:pt x="21124" y="30462"/>
                  </a:cubicBezTo>
                  <a:cubicBezTo>
                    <a:pt x="26460" y="30183"/>
                    <a:pt x="29655" y="25964"/>
                    <a:pt x="31143" y="21094"/>
                  </a:cubicBezTo>
                  <a:cubicBezTo>
                    <a:pt x="33234" y="14289"/>
                    <a:pt x="26211" y="7240"/>
                    <a:pt x="19582" y="7240"/>
                  </a:cubicBezTo>
                  <a:cubicBezTo>
                    <a:pt x="17357" y="7240"/>
                    <a:pt x="15177" y="8034"/>
                    <a:pt x="13400" y="9896"/>
                  </a:cubicBezTo>
                  <a:cubicBezTo>
                    <a:pt x="8158" y="15385"/>
                    <a:pt x="14692" y="25483"/>
                    <a:pt x="21179" y="25483"/>
                  </a:cubicBezTo>
                  <a:cubicBezTo>
                    <a:pt x="22867" y="25483"/>
                    <a:pt x="24552" y="24800"/>
                    <a:pt x="26025" y="23173"/>
                  </a:cubicBezTo>
                  <a:cubicBezTo>
                    <a:pt x="27607" y="21405"/>
                    <a:pt x="28786" y="18644"/>
                    <a:pt x="28383" y="16255"/>
                  </a:cubicBezTo>
                  <a:cubicBezTo>
                    <a:pt x="28010" y="13867"/>
                    <a:pt x="26025" y="12254"/>
                    <a:pt x="23854" y="11571"/>
                  </a:cubicBezTo>
                  <a:cubicBezTo>
                    <a:pt x="23096" y="11321"/>
                    <a:pt x="22295" y="11195"/>
                    <a:pt x="21512" y="11195"/>
                  </a:cubicBezTo>
                  <a:cubicBezTo>
                    <a:pt x="18610" y="11195"/>
                    <a:pt x="15962" y="12924"/>
                    <a:pt x="16719" y="16441"/>
                  </a:cubicBezTo>
                  <a:cubicBezTo>
                    <a:pt x="17123" y="18334"/>
                    <a:pt x="18643" y="20319"/>
                    <a:pt x="20721" y="20474"/>
                  </a:cubicBezTo>
                  <a:cubicBezTo>
                    <a:pt x="20787" y="20478"/>
                    <a:pt x="20853" y="20480"/>
                    <a:pt x="20918" y="20480"/>
                  </a:cubicBezTo>
                  <a:cubicBezTo>
                    <a:pt x="22449" y="20480"/>
                    <a:pt x="23777" y="19449"/>
                    <a:pt x="24164" y="17961"/>
                  </a:cubicBezTo>
                  <a:cubicBezTo>
                    <a:pt x="24733" y="15666"/>
                    <a:pt x="22911" y="14425"/>
                    <a:pt x="21310" y="14425"/>
                  </a:cubicBezTo>
                  <a:cubicBezTo>
                    <a:pt x="20207" y="14425"/>
                    <a:pt x="19208" y="15015"/>
                    <a:pt x="19170" y="16255"/>
                  </a:cubicBezTo>
                  <a:cubicBezTo>
                    <a:pt x="19147" y="17447"/>
                    <a:pt x="20109" y="17970"/>
                    <a:pt x="21075" y="17970"/>
                  </a:cubicBezTo>
                  <a:cubicBezTo>
                    <a:pt x="21392" y="17970"/>
                    <a:pt x="21709" y="17913"/>
                    <a:pt x="21993" y="17806"/>
                  </a:cubicBezTo>
                  <a:cubicBezTo>
                    <a:pt x="22589" y="17583"/>
                    <a:pt x="22269" y="17319"/>
                    <a:pt x="21863" y="17319"/>
                  </a:cubicBezTo>
                  <a:cubicBezTo>
                    <a:pt x="21763" y="17319"/>
                    <a:pt x="21657" y="17335"/>
                    <a:pt x="21558" y="17372"/>
                  </a:cubicBezTo>
                  <a:cubicBezTo>
                    <a:pt x="21505" y="17392"/>
                    <a:pt x="21450" y="17401"/>
                    <a:pt x="21394" y="17401"/>
                  </a:cubicBezTo>
                  <a:cubicBezTo>
                    <a:pt x="20929" y="17401"/>
                    <a:pt x="20404" y="16767"/>
                    <a:pt x="20349" y="16379"/>
                  </a:cubicBezTo>
                  <a:lnTo>
                    <a:pt x="22365" y="15418"/>
                  </a:lnTo>
                  <a:cubicBezTo>
                    <a:pt x="22675" y="15666"/>
                    <a:pt x="22892" y="16007"/>
                    <a:pt x="22985" y="16410"/>
                  </a:cubicBezTo>
                  <a:cubicBezTo>
                    <a:pt x="23140" y="16876"/>
                    <a:pt x="23171" y="17372"/>
                    <a:pt x="23078" y="17837"/>
                  </a:cubicBezTo>
                  <a:cubicBezTo>
                    <a:pt x="22861" y="19078"/>
                    <a:pt x="22675" y="18985"/>
                    <a:pt x="21496" y="19264"/>
                  </a:cubicBezTo>
                  <a:cubicBezTo>
                    <a:pt x="20979" y="19390"/>
                    <a:pt x="20657" y="19481"/>
                    <a:pt x="20396" y="19481"/>
                  </a:cubicBezTo>
                  <a:cubicBezTo>
                    <a:pt x="20015" y="19481"/>
                    <a:pt x="19766" y="19289"/>
                    <a:pt x="19232" y="18737"/>
                  </a:cubicBezTo>
                  <a:cubicBezTo>
                    <a:pt x="18798" y="18334"/>
                    <a:pt x="18488" y="17868"/>
                    <a:pt x="18239" y="17341"/>
                  </a:cubicBezTo>
                  <a:cubicBezTo>
                    <a:pt x="17867" y="16597"/>
                    <a:pt x="17712" y="15790"/>
                    <a:pt x="17712" y="14953"/>
                  </a:cubicBezTo>
                  <a:cubicBezTo>
                    <a:pt x="17772" y="12785"/>
                    <a:pt x="19481" y="11903"/>
                    <a:pt x="21335" y="11903"/>
                  </a:cubicBezTo>
                  <a:cubicBezTo>
                    <a:pt x="22347" y="11903"/>
                    <a:pt x="23403" y="12166"/>
                    <a:pt x="24257" y="12626"/>
                  </a:cubicBezTo>
                  <a:cubicBezTo>
                    <a:pt x="26304" y="13743"/>
                    <a:pt x="27545" y="15728"/>
                    <a:pt x="27266" y="18085"/>
                  </a:cubicBezTo>
                  <a:cubicBezTo>
                    <a:pt x="27049" y="19885"/>
                    <a:pt x="26335" y="21560"/>
                    <a:pt x="25188" y="22955"/>
                  </a:cubicBezTo>
                  <a:cubicBezTo>
                    <a:pt x="24132" y="24192"/>
                    <a:pt x="22717" y="24725"/>
                    <a:pt x="21264" y="24725"/>
                  </a:cubicBezTo>
                  <a:cubicBezTo>
                    <a:pt x="19728" y="24725"/>
                    <a:pt x="18149" y="24130"/>
                    <a:pt x="16906" y="23142"/>
                  </a:cubicBezTo>
                  <a:cubicBezTo>
                    <a:pt x="14176" y="20939"/>
                    <a:pt x="12036" y="16255"/>
                    <a:pt x="12842" y="12750"/>
                  </a:cubicBezTo>
                  <a:cubicBezTo>
                    <a:pt x="13589" y="9498"/>
                    <a:pt x="16562" y="7927"/>
                    <a:pt x="19578" y="7927"/>
                  </a:cubicBezTo>
                  <a:cubicBezTo>
                    <a:pt x="20820" y="7927"/>
                    <a:pt x="22068" y="8193"/>
                    <a:pt x="23171" y="8718"/>
                  </a:cubicBezTo>
                  <a:cubicBezTo>
                    <a:pt x="26366" y="10207"/>
                    <a:pt x="29189" y="13526"/>
                    <a:pt x="30151" y="16907"/>
                  </a:cubicBezTo>
                  <a:cubicBezTo>
                    <a:pt x="30709" y="18954"/>
                    <a:pt x="30275" y="20908"/>
                    <a:pt x="29468" y="22769"/>
                  </a:cubicBezTo>
                  <a:cubicBezTo>
                    <a:pt x="28538" y="24879"/>
                    <a:pt x="27359" y="27267"/>
                    <a:pt x="25436" y="28601"/>
                  </a:cubicBezTo>
                  <a:cubicBezTo>
                    <a:pt x="24067" y="29538"/>
                    <a:pt x="22499" y="29932"/>
                    <a:pt x="20889" y="29932"/>
                  </a:cubicBezTo>
                  <a:cubicBezTo>
                    <a:pt x="17755" y="29932"/>
                    <a:pt x="14465" y="28439"/>
                    <a:pt x="12191" y="26554"/>
                  </a:cubicBezTo>
                  <a:cubicBezTo>
                    <a:pt x="6111" y="21467"/>
                    <a:pt x="4994" y="10858"/>
                    <a:pt x="12346" y="6236"/>
                  </a:cubicBezTo>
                  <a:cubicBezTo>
                    <a:pt x="14452" y="4915"/>
                    <a:pt x="17028" y="4304"/>
                    <a:pt x="19693" y="4304"/>
                  </a:cubicBezTo>
                  <a:cubicBezTo>
                    <a:pt x="25980" y="4304"/>
                    <a:pt x="32765" y="7704"/>
                    <a:pt x="35052" y="13215"/>
                  </a:cubicBezTo>
                  <a:cubicBezTo>
                    <a:pt x="36572" y="16907"/>
                    <a:pt x="35765" y="21063"/>
                    <a:pt x="34214" y="24599"/>
                  </a:cubicBezTo>
                  <a:cubicBezTo>
                    <a:pt x="32353" y="28880"/>
                    <a:pt x="29375" y="32758"/>
                    <a:pt x="24381" y="33006"/>
                  </a:cubicBezTo>
                  <a:cubicBezTo>
                    <a:pt x="23939" y="33027"/>
                    <a:pt x="23491" y="33038"/>
                    <a:pt x="23039" y="33038"/>
                  </a:cubicBezTo>
                  <a:cubicBezTo>
                    <a:pt x="16364" y="33038"/>
                    <a:pt x="8841" y="30629"/>
                    <a:pt x="5646" y="24382"/>
                  </a:cubicBezTo>
                  <a:cubicBezTo>
                    <a:pt x="1706" y="16721"/>
                    <a:pt x="5304" y="5926"/>
                    <a:pt x="13152" y="2390"/>
                  </a:cubicBezTo>
                  <a:cubicBezTo>
                    <a:pt x="16162" y="1025"/>
                    <a:pt x="19509" y="583"/>
                    <a:pt x="22849" y="583"/>
                  </a:cubicBezTo>
                  <a:cubicBezTo>
                    <a:pt x="24673" y="583"/>
                    <a:pt x="26495" y="715"/>
                    <a:pt x="28259" y="901"/>
                  </a:cubicBezTo>
                  <a:cubicBezTo>
                    <a:pt x="32912" y="1397"/>
                    <a:pt x="37533" y="2607"/>
                    <a:pt x="41411" y="5337"/>
                  </a:cubicBezTo>
                  <a:cubicBezTo>
                    <a:pt x="41474" y="5387"/>
                    <a:pt x="41566" y="5408"/>
                    <a:pt x="41670" y="5408"/>
                  </a:cubicBezTo>
                  <a:cubicBezTo>
                    <a:pt x="42081" y="5408"/>
                    <a:pt x="42682" y="5082"/>
                    <a:pt x="42434" y="4933"/>
                  </a:cubicBezTo>
                  <a:lnTo>
                    <a:pt x="42403" y="4902"/>
                  </a:lnTo>
                  <a:cubicBezTo>
                    <a:pt x="37844" y="1676"/>
                    <a:pt x="32353" y="498"/>
                    <a:pt x="26863" y="125"/>
                  </a:cubicBezTo>
                  <a:cubicBezTo>
                    <a:pt x="25705" y="48"/>
                    <a:pt x="24532" y="0"/>
                    <a:pt x="2335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6"/>
          <p:cNvGrpSpPr/>
          <p:nvPr/>
        </p:nvGrpSpPr>
        <p:grpSpPr>
          <a:xfrm>
            <a:off x="8472432" y="3735698"/>
            <a:ext cx="548733" cy="498301"/>
            <a:chOff x="3652400" y="3788700"/>
            <a:chExt cx="700450" cy="636075"/>
          </a:xfrm>
        </p:grpSpPr>
        <p:sp>
          <p:nvSpPr>
            <p:cNvPr id="837" name="Google Shape;837;p6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6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6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6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6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6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6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6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6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6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6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6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6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6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6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" name="Google Shape;852;p6"/>
          <p:cNvGrpSpPr/>
          <p:nvPr/>
        </p:nvGrpSpPr>
        <p:grpSpPr>
          <a:xfrm rot="-2292214">
            <a:off x="7637953" y="3916526"/>
            <a:ext cx="1315694" cy="2110646"/>
            <a:chOff x="2402100" y="3854125"/>
            <a:chExt cx="435600" cy="698825"/>
          </a:xfrm>
        </p:grpSpPr>
        <p:sp>
          <p:nvSpPr>
            <p:cNvPr id="853" name="Google Shape;853;p6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6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6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6" name="Google Shape;866;p6"/>
          <p:cNvSpPr/>
          <p:nvPr/>
        </p:nvSpPr>
        <p:spPr>
          <a:xfrm rot="449">
            <a:off x="1478275" y="3905336"/>
            <a:ext cx="1686746" cy="1507986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7" name="Google Shape;867;p6"/>
          <p:cNvGrpSpPr/>
          <p:nvPr/>
        </p:nvGrpSpPr>
        <p:grpSpPr>
          <a:xfrm rot="-974686">
            <a:off x="-28425" y="3500850"/>
            <a:ext cx="807661" cy="2204114"/>
            <a:chOff x="10084800" y="4174013"/>
            <a:chExt cx="585175" cy="1594900"/>
          </a:xfrm>
        </p:grpSpPr>
        <p:sp>
          <p:nvSpPr>
            <p:cNvPr id="868" name="Google Shape;868;p6"/>
            <p:cNvSpPr/>
            <p:nvPr/>
          </p:nvSpPr>
          <p:spPr>
            <a:xfrm>
              <a:off x="10201075" y="4663100"/>
              <a:ext cx="103750" cy="217325"/>
            </a:xfrm>
            <a:custGeom>
              <a:avLst/>
              <a:gdLst/>
              <a:ahLst/>
              <a:cxnLst/>
              <a:rect l="l" t="t" r="r" b="b"/>
              <a:pathLst>
                <a:path w="4150" h="8693" extrusionOk="0">
                  <a:moveTo>
                    <a:pt x="430" y="0"/>
                  </a:moveTo>
                  <a:cubicBezTo>
                    <a:pt x="247" y="0"/>
                    <a:pt x="0" y="124"/>
                    <a:pt x="44" y="233"/>
                  </a:cubicBezTo>
                  <a:cubicBezTo>
                    <a:pt x="1595" y="2839"/>
                    <a:pt x="2774" y="5661"/>
                    <a:pt x="3549" y="8608"/>
                  </a:cubicBezTo>
                  <a:cubicBezTo>
                    <a:pt x="3559" y="8668"/>
                    <a:pt x="3626" y="8692"/>
                    <a:pt x="3710" y="8692"/>
                  </a:cubicBezTo>
                  <a:cubicBezTo>
                    <a:pt x="3890" y="8692"/>
                    <a:pt x="4150" y="8580"/>
                    <a:pt x="4108" y="8453"/>
                  </a:cubicBezTo>
                  <a:cubicBezTo>
                    <a:pt x="3332" y="5506"/>
                    <a:pt x="2153" y="2684"/>
                    <a:pt x="602" y="78"/>
                  </a:cubicBezTo>
                  <a:cubicBezTo>
                    <a:pt x="575" y="22"/>
                    <a:pt x="508" y="0"/>
                    <a:pt x="4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9" name="Google Shape;869;p6"/>
            <p:cNvGrpSpPr/>
            <p:nvPr/>
          </p:nvGrpSpPr>
          <p:grpSpPr>
            <a:xfrm>
              <a:off x="10084800" y="4174013"/>
              <a:ext cx="585175" cy="1594900"/>
              <a:chOff x="1833925" y="1604075"/>
              <a:chExt cx="585175" cy="1594900"/>
            </a:xfrm>
          </p:grpSpPr>
          <p:sp>
            <p:nvSpPr>
              <p:cNvPr id="870" name="Google Shape;870;p6"/>
              <p:cNvSpPr/>
              <p:nvPr/>
            </p:nvSpPr>
            <p:spPr>
              <a:xfrm>
                <a:off x="2027925" y="1604075"/>
                <a:ext cx="134950" cy="358975"/>
              </a:xfrm>
              <a:custGeom>
                <a:avLst/>
                <a:gdLst/>
                <a:ahLst/>
                <a:cxnLst/>
                <a:rect l="l" t="t" r="r" b="b"/>
                <a:pathLst>
                  <a:path w="5398" h="14359" extrusionOk="0">
                    <a:moveTo>
                      <a:pt x="4094" y="880"/>
                    </a:moveTo>
                    <a:cubicBezTo>
                      <a:pt x="3945" y="5093"/>
                      <a:pt x="4596" y="9613"/>
                      <a:pt x="2427" y="13385"/>
                    </a:cubicBezTo>
                    <a:lnTo>
                      <a:pt x="2427" y="13385"/>
                    </a:lnTo>
                    <a:cubicBezTo>
                      <a:pt x="2404" y="11300"/>
                      <a:pt x="2747" y="9204"/>
                      <a:pt x="3413" y="7206"/>
                    </a:cubicBezTo>
                    <a:cubicBezTo>
                      <a:pt x="3437" y="7146"/>
                      <a:pt x="3367" y="7119"/>
                      <a:pt x="3269" y="7119"/>
                    </a:cubicBezTo>
                    <a:cubicBezTo>
                      <a:pt x="3115" y="7119"/>
                      <a:pt x="2892" y="7186"/>
                      <a:pt x="2854" y="7300"/>
                    </a:cubicBezTo>
                    <a:cubicBezTo>
                      <a:pt x="2236" y="9154"/>
                      <a:pt x="1896" y="11116"/>
                      <a:pt x="1869" y="13078"/>
                    </a:cubicBezTo>
                    <a:lnTo>
                      <a:pt x="1869" y="13078"/>
                    </a:lnTo>
                    <a:cubicBezTo>
                      <a:pt x="787" y="8892"/>
                      <a:pt x="1605" y="4426"/>
                      <a:pt x="4094" y="880"/>
                    </a:cubicBezTo>
                    <a:close/>
                    <a:moveTo>
                      <a:pt x="4552" y="1"/>
                    </a:moveTo>
                    <a:cubicBezTo>
                      <a:pt x="4409" y="1"/>
                      <a:pt x="4198" y="94"/>
                      <a:pt x="4157" y="134"/>
                    </a:cubicBezTo>
                    <a:cubicBezTo>
                      <a:pt x="993" y="4042"/>
                      <a:pt x="1" y="9285"/>
                      <a:pt x="1552" y="14062"/>
                    </a:cubicBezTo>
                    <a:cubicBezTo>
                      <a:pt x="1570" y="14107"/>
                      <a:pt x="1630" y="14126"/>
                      <a:pt x="1706" y="14126"/>
                    </a:cubicBezTo>
                    <a:cubicBezTo>
                      <a:pt x="1761" y="14126"/>
                      <a:pt x="1824" y="14116"/>
                      <a:pt x="1884" y="14099"/>
                    </a:cubicBezTo>
                    <a:lnTo>
                      <a:pt x="1884" y="14099"/>
                    </a:lnTo>
                    <a:cubicBezTo>
                      <a:pt x="1887" y="14159"/>
                      <a:pt x="1890" y="14219"/>
                      <a:pt x="1893" y="14279"/>
                    </a:cubicBezTo>
                    <a:cubicBezTo>
                      <a:pt x="1893" y="14337"/>
                      <a:pt x="1938" y="14358"/>
                      <a:pt x="2001" y="14358"/>
                    </a:cubicBezTo>
                    <a:cubicBezTo>
                      <a:pt x="2143" y="14358"/>
                      <a:pt x="2377" y="14250"/>
                      <a:pt x="2420" y="14186"/>
                    </a:cubicBezTo>
                    <a:cubicBezTo>
                      <a:pt x="5398" y="10060"/>
                      <a:pt x="4405" y="4880"/>
                      <a:pt x="4685" y="103"/>
                    </a:cubicBezTo>
                    <a:cubicBezTo>
                      <a:pt x="4685" y="27"/>
                      <a:pt x="4628" y="1"/>
                      <a:pt x="45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6"/>
              <p:cNvSpPr/>
              <p:nvPr/>
            </p:nvSpPr>
            <p:spPr>
              <a:xfrm>
                <a:off x="1884475" y="1870300"/>
                <a:ext cx="202725" cy="108300"/>
              </a:xfrm>
              <a:custGeom>
                <a:avLst/>
                <a:gdLst/>
                <a:ahLst/>
                <a:cxnLst/>
                <a:rect l="l" t="t" r="r" b="b"/>
                <a:pathLst>
                  <a:path w="8109" h="4332" extrusionOk="0">
                    <a:moveTo>
                      <a:pt x="922" y="458"/>
                    </a:moveTo>
                    <a:lnTo>
                      <a:pt x="922" y="458"/>
                    </a:lnTo>
                    <a:cubicBezTo>
                      <a:pt x="3198" y="721"/>
                      <a:pt x="5543" y="1701"/>
                      <a:pt x="7171" y="3337"/>
                    </a:cubicBezTo>
                    <a:lnTo>
                      <a:pt x="7171" y="3337"/>
                    </a:lnTo>
                    <a:cubicBezTo>
                      <a:pt x="6422" y="3643"/>
                      <a:pt x="5661" y="3879"/>
                      <a:pt x="4930" y="3879"/>
                    </a:cubicBezTo>
                    <a:cubicBezTo>
                      <a:pt x="4155" y="3879"/>
                      <a:pt x="3415" y="3614"/>
                      <a:pt x="2761" y="2885"/>
                    </a:cubicBezTo>
                    <a:cubicBezTo>
                      <a:pt x="2088" y="2132"/>
                      <a:pt x="1509" y="1262"/>
                      <a:pt x="922" y="458"/>
                    </a:cubicBezTo>
                    <a:close/>
                    <a:moveTo>
                      <a:pt x="496" y="1"/>
                    </a:moveTo>
                    <a:cubicBezTo>
                      <a:pt x="372" y="1"/>
                      <a:pt x="0" y="125"/>
                      <a:pt x="155" y="311"/>
                    </a:cubicBezTo>
                    <a:cubicBezTo>
                      <a:pt x="1117" y="1614"/>
                      <a:pt x="2078" y="3537"/>
                      <a:pt x="3629" y="4126"/>
                    </a:cubicBezTo>
                    <a:cubicBezTo>
                      <a:pt x="4013" y="4271"/>
                      <a:pt x="4399" y="4332"/>
                      <a:pt x="4784" y="4332"/>
                    </a:cubicBezTo>
                    <a:cubicBezTo>
                      <a:pt x="5697" y="4332"/>
                      <a:pt x="6601" y="3990"/>
                      <a:pt x="7445" y="3627"/>
                    </a:cubicBezTo>
                    <a:lnTo>
                      <a:pt x="7445" y="3627"/>
                    </a:lnTo>
                    <a:cubicBezTo>
                      <a:pt x="7456" y="3638"/>
                      <a:pt x="7466" y="3650"/>
                      <a:pt x="7476" y="3661"/>
                    </a:cubicBezTo>
                    <a:cubicBezTo>
                      <a:pt x="7517" y="3710"/>
                      <a:pt x="7585" y="3731"/>
                      <a:pt x="7658" y="3731"/>
                    </a:cubicBezTo>
                    <a:cubicBezTo>
                      <a:pt x="7861" y="3731"/>
                      <a:pt x="8109" y="3572"/>
                      <a:pt x="7972" y="3413"/>
                    </a:cubicBezTo>
                    <a:lnTo>
                      <a:pt x="8003" y="3413"/>
                    </a:lnTo>
                    <a:cubicBezTo>
                      <a:pt x="7964" y="3369"/>
                      <a:pt x="7924" y="3326"/>
                      <a:pt x="7884" y="3283"/>
                    </a:cubicBezTo>
                    <a:lnTo>
                      <a:pt x="7884" y="3283"/>
                    </a:lnTo>
                    <a:cubicBezTo>
                      <a:pt x="7871" y="3254"/>
                      <a:pt x="7846" y="3228"/>
                      <a:pt x="7814" y="3208"/>
                    </a:cubicBezTo>
                    <a:lnTo>
                      <a:pt x="7814" y="3208"/>
                    </a:lnTo>
                    <a:cubicBezTo>
                      <a:pt x="5950" y="1259"/>
                      <a:pt x="3165" y="180"/>
                      <a:pt x="4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6"/>
              <p:cNvSpPr/>
              <p:nvPr/>
            </p:nvSpPr>
            <p:spPr>
              <a:xfrm>
                <a:off x="2086025" y="1908300"/>
                <a:ext cx="295550" cy="250075"/>
              </a:xfrm>
              <a:custGeom>
                <a:avLst/>
                <a:gdLst/>
                <a:ahLst/>
                <a:cxnLst/>
                <a:rect l="l" t="t" r="r" b="b"/>
                <a:pathLst>
                  <a:path w="11822" h="10003" extrusionOk="0">
                    <a:moveTo>
                      <a:pt x="10439" y="159"/>
                    </a:moveTo>
                    <a:cubicBezTo>
                      <a:pt x="10598" y="159"/>
                      <a:pt x="10713" y="195"/>
                      <a:pt x="10767" y="280"/>
                    </a:cubicBezTo>
                    <a:cubicBezTo>
                      <a:pt x="11108" y="745"/>
                      <a:pt x="10426" y="1427"/>
                      <a:pt x="10177" y="1800"/>
                    </a:cubicBezTo>
                    <a:cubicBezTo>
                      <a:pt x="8750" y="3971"/>
                      <a:pt x="7541" y="6453"/>
                      <a:pt x="5183" y="7693"/>
                    </a:cubicBezTo>
                    <a:cubicBezTo>
                      <a:pt x="3882" y="8381"/>
                      <a:pt x="2425" y="8563"/>
                      <a:pt x="1105" y="9132"/>
                    </a:cubicBezTo>
                    <a:lnTo>
                      <a:pt x="1105" y="9132"/>
                    </a:lnTo>
                    <a:cubicBezTo>
                      <a:pt x="1736" y="7296"/>
                      <a:pt x="2678" y="5568"/>
                      <a:pt x="3911" y="4033"/>
                    </a:cubicBezTo>
                    <a:cubicBezTo>
                      <a:pt x="4656" y="3133"/>
                      <a:pt x="5587" y="2327"/>
                      <a:pt x="6579" y="1707"/>
                    </a:cubicBezTo>
                    <a:cubicBezTo>
                      <a:pt x="6951" y="1467"/>
                      <a:pt x="9485" y="159"/>
                      <a:pt x="10439" y="159"/>
                    </a:cubicBezTo>
                    <a:close/>
                    <a:moveTo>
                      <a:pt x="11635" y="1"/>
                    </a:moveTo>
                    <a:cubicBezTo>
                      <a:pt x="5999" y="180"/>
                      <a:pt x="2247" y="4445"/>
                      <a:pt x="489" y="9435"/>
                    </a:cubicBezTo>
                    <a:lnTo>
                      <a:pt x="489" y="9435"/>
                    </a:lnTo>
                    <a:cubicBezTo>
                      <a:pt x="356" y="9510"/>
                      <a:pt x="225" y="9591"/>
                      <a:pt x="96" y="9679"/>
                    </a:cubicBezTo>
                    <a:cubicBezTo>
                      <a:pt x="1" y="9747"/>
                      <a:pt x="55" y="9773"/>
                      <a:pt x="154" y="9773"/>
                    </a:cubicBezTo>
                    <a:cubicBezTo>
                      <a:pt x="221" y="9773"/>
                      <a:pt x="309" y="9761"/>
                      <a:pt x="384" y="9742"/>
                    </a:cubicBezTo>
                    <a:lnTo>
                      <a:pt x="384" y="9742"/>
                    </a:lnTo>
                    <a:cubicBezTo>
                      <a:pt x="360" y="9814"/>
                      <a:pt x="336" y="9886"/>
                      <a:pt x="313" y="9958"/>
                    </a:cubicBezTo>
                    <a:cubicBezTo>
                      <a:pt x="303" y="9989"/>
                      <a:pt x="355" y="10002"/>
                      <a:pt x="430" y="10002"/>
                    </a:cubicBezTo>
                    <a:cubicBezTo>
                      <a:pt x="582" y="10002"/>
                      <a:pt x="830" y="9947"/>
                      <a:pt x="872" y="9865"/>
                    </a:cubicBezTo>
                    <a:cubicBezTo>
                      <a:pt x="919" y="9704"/>
                      <a:pt x="969" y="9543"/>
                      <a:pt x="1021" y="9384"/>
                    </a:cubicBezTo>
                    <a:lnTo>
                      <a:pt x="1021" y="9384"/>
                    </a:lnTo>
                    <a:cubicBezTo>
                      <a:pt x="2994" y="8323"/>
                      <a:pt x="5268" y="8487"/>
                      <a:pt x="7013" y="6856"/>
                    </a:cubicBezTo>
                    <a:cubicBezTo>
                      <a:pt x="8999" y="4995"/>
                      <a:pt x="10332" y="2327"/>
                      <a:pt x="11790" y="63"/>
                    </a:cubicBezTo>
                    <a:cubicBezTo>
                      <a:pt x="11821" y="1"/>
                      <a:pt x="11635" y="1"/>
                      <a:pt x="116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6"/>
              <p:cNvSpPr/>
              <p:nvPr/>
            </p:nvSpPr>
            <p:spPr>
              <a:xfrm>
                <a:off x="2085050" y="2026925"/>
                <a:ext cx="15932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6373" h="5399" extrusionOk="0">
                    <a:moveTo>
                      <a:pt x="6219" y="0"/>
                    </a:moveTo>
                    <a:cubicBezTo>
                      <a:pt x="6093" y="0"/>
                      <a:pt x="5895" y="42"/>
                      <a:pt x="5843" y="95"/>
                    </a:cubicBezTo>
                    <a:cubicBezTo>
                      <a:pt x="3609" y="1521"/>
                      <a:pt x="1345" y="3010"/>
                      <a:pt x="11" y="5368"/>
                    </a:cubicBezTo>
                    <a:cubicBezTo>
                      <a:pt x="1" y="5388"/>
                      <a:pt x="49" y="5399"/>
                      <a:pt x="121" y="5399"/>
                    </a:cubicBezTo>
                    <a:cubicBezTo>
                      <a:pt x="266" y="5399"/>
                      <a:pt x="507" y="5357"/>
                      <a:pt x="569" y="5275"/>
                    </a:cubicBezTo>
                    <a:cubicBezTo>
                      <a:pt x="1872" y="2948"/>
                      <a:pt x="4075" y="1490"/>
                      <a:pt x="6277" y="95"/>
                    </a:cubicBezTo>
                    <a:cubicBezTo>
                      <a:pt x="6373" y="26"/>
                      <a:pt x="6318" y="0"/>
                      <a:pt x="62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6"/>
              <p:cNvSpPr/>
              <p:nvPr/>
            </p:nvSpPr>
            <p:spPr>
              <a:xfrm>
                <a:off x="1884125" y="1950475"/>
                <a:ext cx="191100" cy="386625"/>
              </a:xfrm>
              <a:custGeom>
                <a:avLst/>
                <a:gdLst/>
                <a:ahLst/>
                <a:cxnLst/>
                <a:rect l="l" t="t" r="r" b="b"/>
                <a:pathLst>
                  <a:path w="7644" h="15465" extrusionOk="0">
                    <a:moveTo>
                      <a:pt x="910" y="1196"/>
                    </a:moveTo>
                    <a:lnTo>
                      <a:pt x="910" y="1196"/>
                    </a:lnTo>
                    <a:cubicBezTo>
                      <a:pt x="2660" y="3053"/>
                      <a:pt x="4391" y="4874"/>
                      <a:pt x="5163" y="7402"/>
                    </a:cubicBezTo>
                    <a:cubicBezTo>
                      <a:pt x="5809" y="9546"/>
                      <a:pt x="6240" y="11775"/>
                      <a:pt x="6437" y="14019"/>
                    </a:cubicBezTo>
                    <a:lnTo>
                      <a:pt x="6437" y="14019"/>
                    </a:lnTo>
                    <a:cubicBezTo>
                      <a:pt x="5962" y="13632"/>
                      <a:pt x="5458" y="13280"/>
                      <a:pt x="5008" y="12830"/>
                    </a:cubicBezTo>
                    <a:cubicBezTo>
                      <a:pt x="4016" y="11838"/>
                      <a:pt x="3581" y="10504"/>
                      <a:pt x="3178" y="9201"/>
                    </a:cubicBezTo>
                    <a:cubicBezTo>
                      <a:pt x="2388" y="6533"/>
                      <a:pt x="1646" y="3864"/>
                      <a:pt x="910" y="1196"/>
                    </a:cubicBezTo>
                    <a:close/>
                    <a:moveTo>
                      <a:pt x="421" y="1"/>
                    </a:moveTo>
                    <a:cubicBezTo>
                      <a:pt x="246" y="1"/>
                      <a:pt x="0" y="103"/>
                      <a:pt x="45" y="237"/>
                    </a:cubicBezTo>
                    <a:cubicBezTo>
                      <a:pt x="48" y="246"/>
                      <a:pt x="50" y="256"/>
                      <a:pt x="53" y="265"/>
                    </a:cubicBezTo>
                    <a:lnTo>
                      <a:pt x="53" y="265"/>
                    </a:lnTo>
                    <a:lnTo>
                      <a:pt x="45" y="268"/>
                    </a:lnTo>
                    <a:cubicBezTo>
                      <a:pt x="49" y="272"/>
                      <a:pt x="53" y="277"/>
                      <a:pt x="58" y="281"/>
                    </a:cubicBezTo>
                    <a:lnTo>
                      <a:pt x="58" y="281"/>
                    </a:lnTo>
                    <a:cubicBezTo>
                      <a:pt x="952" y="3462"/>
                      <a:pt x="1756" y="6704"/>
                      <a:pt x="2806" y="9884"/>
                    </a:cubicBezTo>
                    <a:cubicBezTo>
                      <a:pt x="3085" y="10969"/>
                      <a:pt x="3612" y="11962"/>
                      <a:pt x="4295" y="12830"/>
                    </a:cubicBezTo>
                    <a:cubicBezTo>
                      <a:pt x="4947" y="13580"/>
                      <a:pt x="5808" y="14047"/>
                      <a:pt x="6493" y="14745"/>
                    </a:cubicBezTo>
                    <a:lnTo>
                      <a:pt x="6493" y="14745"/>
                    </a:lnTo>
                    <a:cubicBezTo>
                      <a:pt x="6507" y="14955"/>
                      <a:pt x="6518" y="15164"/>
                      <a:pt x="6528" y="15374"/>
                    </a:cubicBezTo>
                    <a:cubicBezTo>
                      <a:pt x="6528" y="15437"/>
                      <a:pt x="6593" y="15465"/>
                      <a:pt x="6678" y="15465"/>
                    </a:cubicBezTo>
                    <a:cubicBezTo>
                      <a:pt x="6780" y="15465"/>
                      <a:pt x="6911" y="15426"/>
                      <a:pt x="6997" y="15363"/>
                    </a:cubicBezTo>
                    <a:lnTo>
                      <a:pt x="6997" y="15363"/>
                    </a:lnTo>
                    <a:cubicBezTo>
                      <a:pt x="7006" y="15377"/>
                      <a:pt x="7015" y="15391"/>
                      <a:pt x="7024" y="15405"/>
                    </a:cubicBezTo>
                    <a:cubicBezTo>
                      <a:pt x="7049" y="15446"/>
                      <a:pt x="7105" y="15463"/>
                      <a:pt x="7172" y="15463"/>
                    </a:cubicBezTo>
                    <a:cubicBezTo>
                      <a:pt x="7363" y="15463"/>
                      <a:pt x="7643" y="15325"/>
                      <a:pt x="7552" y="15188"/>
                    </a:cubicBezTo>
                    <a:cubicBezTo>
                      <a:pt x="7400" y="14961"/>
                      <a:pt x="7232" y="14760"/>
                      <a:pt x="7053" y="14576"/>
                    </a:cubicBezTo>
                    <a:lnTo>
                      <a:pt x="7053" y="14576"/>
                    </a:lnTo>
                    <a:cubicBezTo>
                      <a:pt x="6888" y="11848"/>
                      <a:pt x="6398" y="9153"/>
                      <a:pt x="5535" y="6565"/>
                    </a:cubicBezTo>
                    <a:cubicBezTo>
                      <a:pt x="4641" y="3974"/>
                      <a:pt x="2429" y="2089"/>
                      <a:pt x="605" y="86"/>
                    </a:cubicBezTo>
                    <a:lnTo>
                      <a:pt x="605" y="86"/>
                    </a:lnTo>
                    <a:cubicBezTo>
                      <a:pt x="604" y="85"/>
                      <a:pt x="604" y="83"/>
                      <a:pt x="603" y="82"/>
                    </a:cubicBezTo>
                    <a:lnTo>
                      <a:pt x="601" y="82"/>
                    </a:lnTo>
                    <a:lnTo>
                      <a:pt x="601" y="82"/>
                    </a:lnTo>
                    <a:cubicBezTo>
                      <a:pt x="592" y="72"/>
                      <a:pt x="582" y="61"/>
                      <a:pt x="572" y="51"/>
                    </a:cubicBezTo>
                    <a:cubicBezTo>
                      <a:pt x="546" y="16"/>
                      <a:pt x="489" y="1"/>
                      <a:pt x="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6"/>
              <p:cNvSpPr/>
              <p:nvPr/>
            </p:nvSpPr>
            <p:spPr>
              <a:xfrm>
                <a:off x="2047325" y="1954175"/>
                <a:ext cx="256350" cy="1244800"/>
              </a:xfrm>
              <a:custGeom>
                <a:avLst/>
                <a:gdLst/>
                <a:ahLst/>
                <a:cxnLst/>
                <a:rect l="l" t="t" r="r" b="b"/>
                <a:pathLst>
                  <a:path w="10254" h="49792" extrusionOk="0">
                    <a:moveTo>
                      <a:pt x="938" y="0"/>
                    </a:moveTo>
                    <a:cubicBezTo>
                      <a:pt x="748" y="0"/>
                      <a:pt x="510" y="168"/>
                      <a:pt x="620" y="368"/>
                    </a:cubicBezTo>
                    <a:cubicBezTo>
                      <a:pt x="1737" y="2384"/>
                      <a:pt x="2171" y="4742"/>
                      <a:pt x="1799" y="7037"/>
                    </a:cubicBezTo>
                    <a:cubicBezTo>
                      <a:pt x="1458" y="9022"/>
                      <a:pt x="496" y="10759"/>
                      <a:pt x="310" y="12807"/>
                    </a:cubicBezTo>
                    <a:cubicBezTo>
                      <a:pt x="0" y="16901"/>
                      <a:pt x="279" y="21058"/>
                      <a:pt x="1210" y="25090"/>
                    </a:cubicBezTo>
                    <a:cubicBezTo>
                      <a:pt x="2140" y="29340"/>
                      <a:pt x="2947" y="33714"/>
                      <a:pt x="4188" y="37901"/>
                    </a:cubicBezTo>
                    <a:cubicBezTo>
                      <a:pt x="5428" y="42120"/>
                      <a:pt x="7538" y="45904"/>
                      <a:pt x="9616" y="49688"/>
                    </a:cubicBezTo>
                    <a:cubicBezTo>
                      <a:pt x="9652" y="49761"/>
                      <a:pt x="9726" y="49791"/>
                      <a:pt x="9808" y="49791"/>
                    </a:cubicBezTo>
                    <a:cubicBezTo>
                      <a:pt x="10006" y="49791"/>
                      <a:pt x="10253" y="49616"/>
                      <a:pt x="10143" y="49440"/>
                    </a:cubicBezTo>
                    <a:cubicBezTo>
                      <a:pt x="7848" y="45346"/>
                      <a:pt x="5646" y="41220"/>
                      <a:pt x="4436" y="36660"/>
                    </a:cubicBezTo>
                    <a:cubicBezTo>
                      <a:pt x="3319" y="32380"/>
                      <a:pt x="2358" y="28006"/>
                      <a:pt x="1489" y="23632"/>
                    </a:cubicBezTo>
                    <a:cubicBezTo>
                      <a:pt x="620" y="19476"/>
                      <a:pt x="93" y="14109"/>
                      <a:pt x="1458" y="9984"/>
                    </a:cubicBezTo>
                    <a:cubicBezTo>
                      <a:pt x="2575" y="6510"/>
                      <a:pt x="2916" y="3470"/>
                      <a:pt x="1117" y="89"/>
                    </a:cubicBezTo>
                    <a:cubicBezTo>
                      <a:pt x="1081" y="27"/>
                      <a:pt x="1013" y="0"/>
                      <a:pt x="9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6"/>
              <p:cNvSpPr/>
              <p:nvPr/>
            </p:nvSpPr>
            <p:spPr>
              <a:xfrm>
                <a:off x="2075975" y="2144550"/>
                <a:ext cx="192150" cy="415100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16604" extrusionOk="0">
                    <a:moveTo>
                      <a:pt x="6543" y="484"/>
                    </a:moveTo>
                    <a:cubicBezTo>
                      <a:pt x="7029" y="6035"/>
                      <a:pt x="4909" y="11478"/>
                      <a:pt x="802" y="15204"/>
                    </a:cubicBezTo>
                    <a:lnTo>
                      <a:pt x="802" y="15204"/>
                    </a:lnTo>
                    <a:cubicBezTo>
                      <a:pt x="1120" y="12569"/>
                      <a:pt x="735" y="9985"/>
                      <a:pt x="1646" y="7332"/>
                    </a:cubicBezTo>
                    <a:cubicBezTo>
                      <a:pt x="2628" y="4644"/>
                      <a:pt x="4311" y="2253"/>
                      <a:pt x="6543" y="484"/>
                    </a:cubicBezTo>
                    <a:close/>
                    <a:moveTo>
                      <a:pt x="6999" y="0"/>
                    </a:moveTo>
                    <a:cubicBezTo>
                      <a:pt x="6859" y="0"/>
                      <a:pt x="6570" y="112"/>
                      <a:pt x="6547" y="135"/>
                    </a:cubicBezTo>
                    <a:cubicBezTo>
                      <a:pt x="4220" y="1873"/>
                      <a:pt x="2390" y="4199"/>
                      <a:pt x="1305" y="6867"/>
                    </a:cubicBezTo>
                    <a:cubicBezTo>
                      <a:pt x="839" y="8076"/>
                      <a:pt x="498" y="9348"/>
                      <a:pt x="343" y="10620"/>
                    </a:cubicBezTo>
                    <a:cubicBezTo>
                      <a:pt x="128" y="12337"/>
                      <a:pt x="378" y="14055"/>
                      <a:pt x="168" y="15752"/>
                    </a:cubicBezTo>
                    <a:lnTo>
                      <a:pt x="168" y="15752"/>
                    </a:lnTo>
                    <a:cubicBezTo>
                      <a:pt x="123" y="15789"/>
                      <a:pt x="78" y="15826"/>
                      <a:pt x="33" y="15862"/>
                    </a:cubicBezTo>
                    <a:cubicBezTo>
                      <a:pt x="0" y="15895"/>
                      <a:pt x="40" y="15908"/>
                      <a:pt x="108" y="15908"/>
                    </a:cubicBezTo>
                    <a:cubicBezTo>
                      <a:pt x="121" y="15908"/>
                      <a:pt x="134" y="15908"/>
                      <a:pt x="148" y="15907"/>
                    </a:cubicBezTo>
                    <a:lnTo>
                      <a:pt x="148" y="15907"/>
                    </a:lnTo>
                    <a:cubicBezTo>
                      <a:pt x="118" y="16120"/>
                      <a:pt x="80" y="16332"/>
                      <a:pt x="33" y="16545"/>
                    </a:cubicBezTo>
                    <a:cubicBezTo>
                      <a:pt x="22" y="16586"/>
                      <a:pt x="78" y="16603"/>
                      <a:pt x="157" y="16603"/>
                    </a:cubicBezTo>
                    <a:cubicBezTo>
                      <a:pt x="315" y="16603"/>
                      <a:pt x="570" y="16534"/>
                      <a:pt x="591" y="16452"/>
                    </a:cubicBezTo>
                    <a:cubicBezTo>
                      <a:pt x="653" y="16175"/>
                      <a:pt x="703" y="15899"/>
                      <a:pt x="745" y="15624"/>
                    </a:cubicBezTo>
                    <a:lnTo>
                      <a:pt x="745" y="15624"/>
                    </a:lnTo>
                    <a:cubicBezTo>
                      <a:pt x="5319" y="11833"/>
                      <a:pt x="7685" y="5968"/>
                      <a:pt x="7074" y="42"/>
                    </a:cubicBezTo>
                    <a:cubicBezTo>
                      <a:pt x="7074" y="12"/>
                      <a:pt x="7044" y="0"/>
                      <a:pt x="69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6"/>
              <p:cNvSpPr/>
              <p:nvPr/>
            </p:nvSpPr>
            <p:spPr>
              <a:xfrm>
                <a:off x="2077275" y="2314125"/>
                <a:ext cx="115650" cy="24380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9752" extrusionOk="0">
                    <a:moveTo>
                      <a:pt x="4478" y="0"/>
                    </a:moveTo>
                    <a:cubicBezTo>
                      <a:pt x="4330" y="0"/>
                      <a:pt x="4103" y="49"/>
                      <a:pt x="4044" y="146"/>
                    </a:cubicBezTo>
                    <a:cubicBezTo>
                      <a:pt x="2307" y="3092"/>
                      <a:pt x="1253" y="6505"/>
                      <a:pt x="12" y="9700"/>
                    </a:cubicBezTo>
                    <a:cubicBezTo>
                      <a:pt x="0" y="9734"/>
                      <a:pt x="67" y="9752"/>
                      <a:pt x="159" y="9752"/>
                    </a:cubicBezTo>
                    <a:cubicBezTo>
                      <a:pt x="311" y="9752"/>
                      <a:pt x="531" y="9703"/>
                      <a:pt x="570" y="9607"/>
                    </a:cubicBezTo>
                    <a:cubicBezTo>
                      <a:pt x="1811" y="6412"/>
                      <a:pt x="2866" y="2999"/>
                      <a:pt x="4603" y="53"/>
                    </a:cubicBezTo>
                    <a:cubicBezTo>
                      <a:pt x="4626" y="18"/>
                      <a:pt x="4566" y="0"/>
                      <a:pt x="44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6"/>
              <p:cNvSpPr/>
              <p:nvPr/>
            </p:nvSpPr>
            <p:spPr>
              <a:xfrm>
                <a:off x="1833925" y="2362025"/>
                <a:ext cx="281650" cy="341550"/>
              </a:xfrm>
              <a:custGeom>
                <a:avLst/>
                <a:gdLst/>
                <a:ahLst/>
                <a:cxnLst/>
                <a:rect l="l" t="t" r="r" b="b"/>
                <a:pathLst>
                  <a:path w="11266" h="13662" extrusionOk="0">
                    <a:moveTo>
                      <a:pt x="1580" y="1603"/>
                    </a:moveTo>
                    <a:lnTo>
                      <a:pt x="1580" y="1603"/>
                    </a:lnTo>
                    <a:cubicBezTo>
                      <a:pt x="5401" y="4910"/>
                      <a:pt x="10119" y="7918"/>
                      <a:pt x="10677" y="13236"/>
                    </a:cubicBezTo>
                    <a:lnTo>
                      <a:pt x="10677" y="13236"/>
                    </a:lnTo>
                    <a:cubicBezTo>
                      <a:pt x="7434" y="12696"/>
                      <a:pt x="4690" y="10466"/>
                      <a:pt x="3480" y="7380"/>
                    </a:cubicBezTo>
                    <a:cubicBezTo>
                      <a:pt x="2740" y="5447"/>
                      <a:pt x="2441" y="3423"/>
                      <a:pt x="1580" y="1603"/>
                    </a:cubicBezTo>
                    <a:close/>
                    <a:moveTo>
                      <a:pt x="505" y="1"/>
                    </a:moveTo>
                    <a:cubicBezTo>
                      <a:pt x="310" y="1"/>
                      <a:pt x="1" y="123"/>
                      <a:pt x="99" y="246"/>
                    </a:cubicBezTo>
                    <a:cubicBezTo>
                      <a:pt x="99" y="246"/>
                      <a:pt x="99" y="246"/>
                      <a:pt x="99" y="246"/>
                    </a:cubicBezTo>
                    <a:lnTo>
                      <a:pt x="99" y="246"/>
                    </a:lnTo>
                    <a:cubicBezTo>
                      <a:pt x="2177" y="2945"/>
                      <a:pt x="2022" y="6543"/>
                      <a:pt x="3852" y="9335"/>
                    </a:cubicBezTo>
                    <a:cubicBezTo>
                      <a:pt x="5403" y="11630"/>
                      <a:pt x="7854" y="13181"/>
                      <a:pt x="10583" y="13584"/>
                    </a:cubicBezTo>
                    <a:cubicBezTo>
                      <a:pt x="10614" y="13584"/>
                      <a:pt x="10658" y="13575"/>
                      <a:pt x="10706" y="13559"/>
                    </a:cubicBezTo>
                    <a:lnTo>
                      <a:pt x="10706" y="13559"/>
                    </a:lnTo>
                    <a:cubicBezTo>
                      <a:pt x="10706" y="13567"/>
                      <a:pt x="10707" y="13576"/>
                      <a:pt x="10707" y="13584"/>
                    </a:cubicBezTo>
                    <a:cubicBezTo>
                      <a:pt x="10707" y="13637"/>
                      <a:pt x="10773" y="13661"/>
                      <a:pt x="10858" y="13661"/>
                    </a:cubicBezTo>
                    <a:cubicBezTo>
                      <a:pt x="11024" y="13661"/>
                      <a:pt x="11266" y="13572"/>
                      <a:pt x="11266" y="13429"/>
                    </a:cubicBezTo>
                    <a:cubicBezTo>
                      <a:pt x="10832" y="7132"/>
                      <a:pt x="4659" y="4030"/>
                      <a:pt x="626" y="29"/>
                    </a:cubicBezTo>
                    <a:cubicBezTo>
                      <a:pt x="600" y="9"/>
                      <a:pt x="556" y="1"/>
                      <a:pt x="5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6"/>
              <p:cNvSpPr/>
              <p:nvPr/>
            </p:nvSpPr>
            <p:spPr>
              <a:xfrm>
                <a:off x="1944625" y="2496250"/>
                <a:ext cx="165325" cy="2034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8137" extrusionOk="0">
                    <a:moveTo>
                      <a:pt x="498" y="1"/>
                    </a:moveTo>
                    <a:cubicBezTo>
                      <a:pt x="311" y="1"/>
                      <a:pt x="0" y="137"/>
                      <a:pt x="76" y="212"/>
                    </a:cubicBezTo>
                    <a:cubicBezTo>
                      <a:pt x="1161" y="1360"/>
                      <a:pt x="2247" y="2539"/>
                      <a:pt x="3240" y="3779"/>
                    </a:cubicBezTo>
                    <a:cubicBezTo>
                      <a:pt x="4263" y="4989"/>
                      <a:pt x="5628" y="6447"/>
                      <a:pt x="6031" y="8091"/>
                    </a:cubicBezTo>
                    <a:cubicBezTo>
                      <a:pt x="6039" y="8123"/>
                      <a:pt x="6083" y="8137"/>
                      <a:pt x="6143" y="8137"/>
                    </a:cubicBezTo>
                    <a:cubicBezTo>
                      <a:pt x="6313" y="8137"/>
                      <a:pt x="6613" y="8028"/>
                      <a:pt x="6590" y="7936"/>
                    </a:cubicBezTo>
                    <a:cubicBezTo>
                      <a:pt x="6217" y="6447"/>
                      <a:pt x="5070" y="5206"/>
                      <a:pt x="4139" y="3997"/>
                    </a:cubicBezTo>
                    <a:cubicBezTo>
                      <a:pt x="3022" y="2632"/>
                      <a:pt x="1844" y="1298"/>
                      <a:pt x="603" y="26"/>
                    </a:cubicBezTo>
                    <a:cubicBezTo>
                      <a:pt x="579" y="8"/>
                      <a:pt x="542" y="1"/>
                      <a:pt x="4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6"/>
              <p:cNvSpPr/>
              <p:nvPr/>
            </p:nvSpPr>
            <p:spPr>
              <a:xfrm>
                <a:off x="2157425" y="2486025"/>
                <a:ext cx="261675" cy="4387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7551" extrusionOk="0">
                    <a:moveTo>
                      <a:pt x="9741" y="373"/>
                    </a:moveTo>
                    <a:lnTo>
                      <a:pt x="9741" y="373"/>
                    </a:lnTo>
                    <a:cubicBezTo>
                      <a:pt x="9834" y="745"/>
                      <a:pt x="9803" y="1118"/>
                      <a:pt x="9648" y="1428"/>
                    </a:cubicBezTo>
                    <a:cubicBezTo>
                      <a:pt x="9121" y="4871"/>
                      <a:pt x="7476" y="8035"/>
                      <a:pt x="4995" y="10454"/>
                    </a:cubicBezTo>
                    <a:cubicBezTo>
                      <a:pt x="3809" y="11553"/>
                      <a:pt x="2535" y="12573"/>
                      <a:pt x="1564" y="13796"/>
                    </a:cubicBezTo>
                    <a:lnTo>
                      <a:pt x="1564" y="13796"/>
                    </a:lnTo>
                    <a:cubicBezTo>
                      <a:pt x="2783" y="10528"/>
                      <a:pt x="4670" y="7523"/>
                      <a:pt x="7104" y="4995"/>
                    </a:cubicBezTo>
                    <a:cubicBezTo>
                      <a:pt x="7152" y="4948"/>
                      <a:pt x="7104" y="4927"/>
                      <a:pt x="7022" y="4927"/>
                    </a:cubicBezTo>
                    <a:cubicBezTo>
                      <a:pt x="6889" y="4927"/>
                      <a:pt x="6665" y="4980"/>
                      <a:pt x="6608" y="5057"/>
                    </a:cubicBezTo>
                    <a:cubicBezTo>
                      <a:pt x="4026" y="7688"/>
                      <a:pt x="2075" y="10836"/>
                      <a:pt x="845" y="14274"/>
                    </a:cubicBezTo>
                    <a:lnTo>
                      <a:pt x="845" y="14274"/>
                    </a:lnTo>
                    <a:cubicBezTo>
                      <a:pt x="1170" y="11790"/>
                      <a:pt x="1755" y="9338"/>
                      <a:pt x="2855" y="7073"/>
                    </a:cubicBezTo>
                    <a:cubicBezTo>
                      <a:pt x="3630" y="5460"/>
                      <a:pt x="4685" y="4033"/>
                      <a:pt x="5957" y="2793"/>
                    </a:cubicBezTo>
                    <a:cubicBezTo>
                      <a:pt x="6515" y="2265"/>
                      <a:pt x="7135" y="1800"/>
                      <a:pt x="7787" y="1366"/>
                    </a:cubicBezTo>
                    <a:cubicBezTo>
                      <a:pt x="8407" y="962"/>
                      <a:pt x="9058" y="652"/>
                      <a:pt x="9741" y="373"/>
                    </a:cubicBezTo>
                    <a:close/>
                    <a:moveTo>
                      <a:pt x="10366" y="0"/>
                    </a:moveTo>
                    <a:cubicBezTo>
                      <a:pt x="10268" y="0"/>
                      <a:pt x="10121" y="44"/>
                      <a:pt x="10082" y="63"/>
                    </a:cubicBezTo>
                    <a:cubicBezTo>
                      <a:pt x="2877" y="2515"/>
                      <a:pt x="517" y="10079"/>
                      <a:pt x="33" y="17016"/>
                    </a:cubicBezTo>
                    <a:lnTo>
                      <a:pt x="33" y="17016"/>
                    </a:lnTo>
                    <a:cubicBezTo>
                      <a:pt x="22" y="17062"/>
                      <a:pt x="11" y="17108"/>
                      <a:pt x="1" y="17154"/>
                    </a:cubicBezTo>
                    <a:lnTo>
                      <a:pt x="24" y="17151"/>
                    </a:lnTo>
                    <a:lnTo>
                      <a:pt x="24" y="17151"/>
                    </a:lnTo>
                    <a:cubicBezTo>
                      <a:pt x="16" y="17276"/>
                      <a:pt x="8" y="17402"/>
                      <a:pt x="1" y="17527"/>
                    </a:cubicBezTo>
                    <a:cubicBezTo>
                      <a:pt x="1" y="17543"/>
                      <a:pt x="38" y="17550"/>
                      <a:pt x="93" y="17550"/>
                    </a:cubicBezTo>
                    <a:cubicBezTo>
                      <a:pt x="252" y="17550"/>
                      <a:pt x="559" y="17487"/>
                      <a:pt x="559" y="17372"/>
                    </a:cubicBezTo>
                    <a:lnTo>
                      <a:pt x="559" y="17341"/>
                    </a:lnTo>
                    <a:cubicBezTo>
                      <a:pt x="564" y="17257"/>
                      <a:pt x="570" y="17173"/>
                      <a:pt x="575" y="17089"/>
                    </a:cubicBezTo>
                    <a:lnTo>
                      <a:pt x="575" y="17089"/>
                    </a:lnTo>
                    <a:cubicBezTo>
                      <a:pt x="583" y="17080"/>
                      <a:pt x="588" y="17070"/>
                      <a:pt x="590" y="17061"/>
                    </a:cubicBezTo>
                    <a:cubicBezTo>
                      <a:pt x="709" y="16536"/>
                      <a:pt x="844" y="16016"/>
                      <a:pt x="996" y="15501"/>
                    </a:cubicBezTo>
                    <a:lnTo>
                      <a:pt x="996" y="15501"/>
                    </a:lnTo>
                    <a:cubicBezTo>
                      <a:pt x="2142" y="12783"/>
                      <a:pt x="4958" y="11237"/>
                      <a:pt x="6856" y="8996"/>
                    </a:cubicBezTo>
                    <a:cubicBezTo>
                      <a:pt x="8965" y="6453"/>
                      <a:pt x="9772" y="3196"/>
                      <a:pt x="10454" y="63"/>
                    </a:cubicBezTo>
                    <a:cubicBezTo>
                      <a:pt x="10466" y="16"/>
                      <a:pt x="10425" y="0"/>
                      <a:pt x="103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6"/>
              <p:cNvSpPr/>
              <p:nvPr/>
            </p:nvSpPr>
            <p:spPr>
              <a:xfrm>
                <a:off x="1912550" y="2653825"/>
                <a:ext cx="256550" cy="268300"/>
              </a:xfrm>
              <a:custGeom>
                <a:avLst/>
                <a:gdLst/>
                <a:ahLst/>
                <a:cxnLst/>
                <a:rect l="l" t="t" r="r" b="b"/>
                <a:pathLst>
                  <a:path w="10262" h="10732" extrusionOk="0">
                    <a:moveTo>
                      <a:pt x="717" y="802"/>
                    </a:moveTo>
                    <a:cubicBezTo>
                      <a:pt x="2321" y="2129"/>
                      <a:pt x="4030" y="3202"/>
                      <a:pt x="5763" y="4394"/>
                    </a:cubicBezTo>
                    <a:cubicBezTo>
                      <a:pt x="7854" y="5839"/>
                      <a:pt x="8939" y="7984"/>
                      <a:pt x="9653" y="10348"/>
                    </a:cubicBezTo>
                    <a:lnTo>
                      <a:pt x="9653" y="10348"/>
                    </a:lnTo>
                    <a:cubicBezTo>
                      <a:pt x="7468" y="9442"/>
                      <a:pt x="5239" y="8467"/>
                      <a:pt x="3499" y="6813"/>
                    </a:cubicBezTo>
                    <a:cubicBezTo>
                      <a:pt x="1766" y="5137"/>
                      <a:pt x="1142" y="3057"/>
                      <a:pt x="717" y="802"/>
                    </a:cubicBezTo>
                    <a:close/>
                    <a:moveTo>
                      <a:pt x="474" y="0"/>
                    </a:moveTo>
                    <a:cubicBezTo>
                      <a:pt x="298" y="0"/>
                      <a:pt x="1" y="78"/>
                      <a:pt x="25" y="175"/>
                    </a:cubicBezTo>
                    <a:cubicBezTo>
                      <a:pt x="26" y="185"/>
                      <a:pt x="28" y="195"/>
                      <a:pt x="30" y="205"/>
                    </a:cubicBezTo>
                    <a:lnTo>
                      <a:pt x="30" y="205"/>
                    </a:lnTo>
                    <a:lnTo>
                      <a:pt x="25" y="206"/>
                    </a:lnTo>
                    <a:cubicBezTo>
                      <a:pt x="27" y="208"/>
                      <a:pt x="29" y="210"/>
                      <a:pt x="31" y="212"/>
                    </a:cubicBezTo>
                    <a:lnTo>
                      <a:pt x="31" y="212"/>
                    </a:lnTo>
                    <a:cubicBezTo>
                      <a:pt x="433" y="2525"/>
                      <a:pt x="933" y="4775"/>
                      <a:pt x="2537" y="6565"/>
                    </a:cubicBezTo>
                    <a:cubicBezTo>
                      <a:pt x="4398" y="8612"/>
                      <a:pt x="7066" y="9698"/>
                      <a:pt x="9579" y="10722"/>
                    </a:cubicBezTo>
                    <a:cubicBezTo>
                      <a:pt x="9596" y="10728"/>
                      <a:pt x="9617" y="10732"/>
                      <a:pt x="9640" y="10732"/>
                    </a:cubicBezTo>
                    <a:cubicBezTo>
                      <a:pt x="9824" y="10732"/>
                      <a:pt x="10161" y="10535"/>
                      <a:pt x="10106" y="10535"/>
                    </a:cubicBezTo>
                    <a:cubicBezTo>
                      <a:pt x="10034" y="10506"/>
                      <a:pt x="9962" y="10476"/>
                      <a:pt x="9890" y="10446"/>
                    </a:cubicBezTo>
                    <a:lnTo>
                      <a:pt x="9890" y="10446"/>
                    </a:lnTo>
                    <a:cubicBezTo>
                      <a:pt x="10055" y="10417"/>
                      <a:pt x="10249" y="10331"/>
                      <a:pt x="10230" y="10256"/>
                    </a:cubicBezTo>
                    <a:lnTo>
                      <a:pt x="10261" y="10256"/>
                    </a:lnTo>
                    <a:cubicBezTo>
                      <a:pt x="9610" y="8054"/>
                      <a:pt x="8648" y="5945"/>
                      <a:pt x="6787" y="4518"/>
                    </a:cubicBezTo>
                    <a:cubicBezTo>
                      <a:pt x="4740" y="2936"/>
                      <a:pt x="2506" y="1757"/>
                      <a:pt x="583" y="20"/>
                    </a:cubicBezTo>
                    <a:cubicBezTo>
                      <a:pt x="563" y="6"/>
                      <a:pt x="523" y="0"/>
                      <a:pt x="4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6"/>
              <p:cNvSpPr/>
              <p:nvPr/>
            </p:nvSpPr>
            <p:spPr>
              <a:xfrm>
                <a:off x="1997875" y="2774225"/>
                <a:ext cx="169450" cy="146250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5850" extrusionOk="0">
                    <a:moveTo>
                      <a:pt x="522" y="1"/>
                    </a:moveTo>
                    <a:cubicBezTo>
                      <a:pt x="351" y="1"/>
                      <a:pt x="1" y="171"/>
                      <a:pt x="55" y="198"/>
                    </a:cubicBezTo>
                    <a:cubicBezTo>
                      <a:pt x="1265" y="1005"/>
                      <a:pt x="2443" y="1873"/>
                      <a:pt x="3591" y="2773"/>
                    </a:cubicBezTo>
                    <a:cubicBezTo>
                      <a:pt x="4584" y="3579"/>
                      <a:pt x="6011" y="4448"/>
                      <a:pt x="6197" y="5813"/>
                    </a:cubicBezTo>
                    <a:cubicBezTo>
                      <a:pt x="6197" y="5838"/>
                      <a:pt x="6241" y="5850"/>
                      <a:pt x="6305" y="5850"/>
                    </a:cubicBezTo>
                    <a:cubicBezTo>
                      <a:pt x="6474" y="5850"/>
                      <a:pt x="6778" y="5770"/>
                      <a:pt x="6755" y="5657"/>
                    </a:cubicBezTo>
                    <a:cubicBezTo>
                      <a:pt x="6569" y="4386"/>
                      <a:pt x="5390" y="3641"/>
                      <a:pt x="4460" y="2866"/>
                    </a:cubicBezTo>
                    <a:cubicBezTo>
                      <a:pt x="3219" y="1873"/>
                      <a:pt x="1916" y="912"/>
                      <a:pt x="582" y="12"/>
                    </a:cubicBezTo>
                    <a:cubicBezTo>
                      <a:pt x="567" y="4"/>
                      <a:pt x="546" y="1"/>
                      <a:pt x="5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7"/>
          <p:cNvSpPr txBox="1">
            <a:spLocks noGrp="1"/>
          </p:cNvSpPr>
          <p:nvPr>
            <p:ph type="title"/>
          </p:nvPr>
        </p:nvSpPr>
        <p:spPr>
          <a:xfrm>
            <a:off x="5240700" y="126045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5" name="Google Shape;885;p7"/>
          <p:cNvSpPr txBox="1">
            <a:spLocks noGrp="1"/>
          </p:cNvSpPr>
          <p:nvPr>
            <p:ph type="body" idx="1"/>
          </p:nvPr>
        </p:nvSpPr>
        <p:spPr>
          <a:xfrm>
            <a:off x="5133275" y="2094450"/>
            <a:ext cx="2915400" cy="25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86" name="Google Shape;88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887" name="Google Shape;887;p7"/>
          <p:cNvGrpSpPr/>
          <p:nvPr/>
        </p:nvGrpSpPr>
        <p:grpSpPr>
          <a:xfrm>
            <a:off x="6364735" y="4433704"/>
            <a:ext cx="3672418" cy="1331055"/>
            <a:chOff x="-1068128" y="3996204"/>
            <a:chExt cx="3672418" cy="1331055"/>
          </a:xfrm>
        </p:grpSpPr>
        <p:sp>
          <p:nvSpPr>
            <p:cNvPr id="888" name="Google Shape;888;p7"/>
            <p:cNvSpPr/>
            <p:nvPr/>
          </p:nvSpPr>
          <p:spPr>
            <a:xfrm rot="-10594719">
              <a:off x="-1038001" y="4102993"/>
              <a:ext cx="3612164" cy="1117479"/>
            </a:xfrm>
            <a:custGeom>
              <a:avLst/>
              <a:gdLst/>
              <a:ahLst/>
              <a:cxnLst/>
              <a:rect l="l" t="t" r="r" b="b"/>
              <a:pathLst>
                <a:path w="62034" h="19192" extrusionOk="0">
                  <a:moveTo>
                    <a:pt x="11909" y="0"/>
                  </a:moveTo>
                  <a:cubicBezTo>
                    <a:pt x="10357" y="0"/>
                    <a:pt x="8959" y="416"/>
                    <a:pt x="7720" y="1498"/>
                  </a:cubicBezTo>
                  <a:cubicBezTo>
                    <a:pt x="0" y="8222"/>
                    <a:pt x="9929" y="19192"/>
                    <a:pt x="23150" y="19192"/>
                  </a:cubicBezTo>
                  <a:cubicBezTo>
                    <a:pt x="24750" y="19192"/>
                    <a:pt x="26398" y="19031"/>
                    <a:pt x="28069" y="18683"/>
                  </a:cubicBezTo>
                  <a:cubicBezTo>
                    <a:pt x="43548" y="15426"/>
                    <a:pt x="55087" y="14402"/>
                    <a:pt x="58747" y="9036"/>
                  </a:cubicBezTo>
                  <a:cubicBezTo>
                    <a:pt x="62033" y="4211"/>
                    <a:pt x="59267" y="1003"/>
                    <a:pt x="52187" y="1003"/>
                  </a:cubicBezTo>
                  <a:cubicBezTo>
                    <a:pt x="48708" y="1003"/>
                    <a:pt x="44188" y="1777"/>
                    <a:pt x="38833" y="3515"/>
                  </a:cubicBezTo>
                  <a:cubicBezTo>
                    <a:pt x="36521" y="4263"/>
                    <a:pt x="34303" y="4561"/>
                    <a:pt x="32180" y="4561"/>
                  </a:cubicBezTo>
                  <a:cubicBezTo>
                    <a:pt x="23878" y="4561"/>
                    <a:pt x="17050" y="0"/>
                    <a:pt x="11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7"/>
            <p:cNvGrpSpPr/>
            <p:nvPr/>
          </p:nvGrpSpPr>
          <p:grpSpPr>
            <a:xfrm>
              <a:off x="-800178" y="4304942"/>
              <a:ext cx="2873315" cy="818933"/>
              <a:chOff x="-800178" y="4304942"/>
              <a:chExt cx="2873315" cy="818933"/>
            </a:xfrm>
          </p:grpSpPr>
          <p:sp>
            <p:nvSpPr>
              <p:cNvPr id="890" name="Google Shape;890;p7"/>
              <p:cNvSpPr/>
              <p:nvPr/>
            </p:nvSpPr>
            <p:spPr>
              <a:xfrm rot="-10594719">
                <a:off x="1780944" y="5070486"/>
                <a:ext cx="126240" cy="49667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853" extrusionOk="0">
                    <a:moveTo>
                      <a:pt x="986" y="1"/>
                    </a:moveTo>
                    <a:cubicBezTo>
                      <a:pt x="882" y="1"/>
                      <a:pt x="780" y="9"/>
                      <a:pt x="679" y="24"/>
                    </a:cubicBezTo>
                    <a:cubicBezTo>
                      <a:pt x="431" y="55"/>
                      <a:pt x="89" y="179"/>
                      <a:pt x="27" y="427"/>
                    </a:cubicBezTo>
                    <a:cubicBezTo>
                      <a:pt x="1" y="664"/>
                      <a:pt x="243" y="745"/>
                      <a:pt x="430" y="745"/>
                    </a:cubicBezTo>
                    <a:cubicBezTo>
                      <a:pt x="464" y="745"/>
                      <a:pt x="495" y="742"/>
                      <a:pt x="524" y="738"/>
                    </a:cubicBezTo>
                    <a:cubicBezTo>
                      <a:pt x="573" y="729"/>
                      <a:pt x="621" y="725"/>
                      <a:pt x="667" y="725"/>
                    </a:cubicBezTo>
                    <a:cubicBezTo>
                      <a:pt x="793" y="725"/>
                      <a:pt x="906" y="754"/>
                      <a:pt x="1020" y="800"/>
                    </a:cubicBezTo>
                    <a:cubicBezTo>
                      <a:pt x="1125" y="835"/>
                      <a:pt x="1229" y="852"/>
                      <a:pt x="1332" y="852"/>
                    </a:cubicBezTo>
                    <a:cubicBezTo>
                      <a:pt x="1504" y="852"/>
                      <a:pt x="1671" y="804"/>
                      <a:pt x="1826" y="707"/>
                    </a:cubicBezTo>
                    <a:cubicBezTo>
                      <a:pt x="1982" y="614"/>
                      <a:pt x="2168" y="334"/>
                      <a:pt x="1919" y="210"/>
                    </a:cubicBezTo>
                    <a:cubicBezTo>
                      <a:pt x="1617" y="71"/>
                      <a:pt x="1297" y="1"/>
                      <a:pt x="9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7"/>
              <p:cNvSpPr/>
              <p:nvPr/>
            </p:nvSpPr>
            <p:spPr>
              <a:xfrm rot="-10594719">
                <a:off x="1565235" y="5016770"/>
                <a:ext cx="124668" cy="49551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851" extrusionOk="0">
                    <a:moveTo>
                      <a:pt x="814" y="1"/>
                    </a:moveTo>
                    <a:cubicBezTo>
                      <a:pt x="564" y="1"/>
                      <a:pt x="323" y="118"/>
                      <a:pt x="156" y="285"/>
                    </a:cubicBezTo>
                    <a:cubicBezTo>
                      <a:pt x="1" y="502"/>
                      <a:pt x="280" y="595"/>
                      <a:pt x="466" y="595"/>
                    </a:cubicBezTo>
                    <a:cubicBezTo>
                      <a:pt x="621" y="595"/>
                      <a:pt x="776" y="657"/>
                      <a:pt x="900" y="781"/>
                    </a:cubicBezTo>
                    <a:cubicBezTo>
                      <a:pt x="1009" y="828"/>
                      <a:pt x="1133" y="851"/>
                      <a:pt x="1257" y="851"/>
                    </a:cubicBezTo>
                    <a:cubicBezTo>
                      <a:pt x="1381" y="851"/>
                      <a:pt x="1505" y="828"/>
                      <a:pt x="1614" y="781"/>
                    </a:cubicBezTo>
                    <a:cubicBezTo>
                      <a:pt x="1738" y="719"/>
                      <a:pt x="2141" y="502"/>
                      <a:pt x="1924" y="347"/>
                    </a:cubicBezTo>
                    <a:cubicBezTo>
                      <a:pt x="1645" y="130"/>
                      <a:pt x="1272" y="6"/>
                      <a:pt x="900" y="6"/>
                    </a:cubicBezTo>
                    <a:cubicBezTo>
                      <a:pt x="871" y="2"/>
                      <a:pt x="843" y="1"/>
                      <a:pt x="8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7"/>
              <p:cNvSpPr/>
              <p:nvPr/>
            </p:nvSpPr>
            <p:spPr>
              <a:xfrm rot="-10594719">
                <a:off x="1976086" y="4955828"/>
                <a:ext cx="95786" cy="45242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777" extrusionOk="0">
                    <a:moveTo>
                      <a:pt x="869" y="1"/>
                    </a:moveTo>
                    <a:cubicBezTo>
                      <a:pt x="249" y="1"/>
                      <a:pt x="1" y="776"/>
                      <a:pt x="776" y="776"/>
                    </a:cubicBezTo>
                    <a:cubicBezTo>
                      <a:pt x="1396" y="776"/>
                      <a:pt x="1645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7"/>
              <p:cNvSpPr/>
              <p:nvPr/>
            </p:nvSpPr>
            <p:spPr>
              <a:xfrm rot="-10594719">
                <a:off x="1773296" y="4958228"/>
                <a:ext cx="95786" cy="45184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776" extrusionOk="0">
                    <a:moveTo>
                      <a:pt x="900" y="0"/>
                    </a:moveTo>
                    <a:cubicBezTo>
                      <a:pt x="249" y="0"/>
                      <a:pt x="1" y="776"/>
                      <a:pt x="776" y="776"/>
                    </a:cubicBezTo>
                    <a:cubicBezTo>
                      <a:pt x="1397" y="776"/>
                      <a:pt x="1645" y="0"/>
                      <a:pt x="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7"/>
              <p:cNvSpPr/>
              <p:nvPr/>
            </p:nvSpPr>
            <p:spPr>
              <a:xfrm rot="-10594719">
                <a:off x="1864326" y="4858253"/>
                <a:ext cx="126473" cy="45999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790" extrusionOk="0">
                    <a:moveTo>
                      <a:pt x="828" y="0"/>
                    </a:moveTo>
                    <a:cubicBezTo>
                      <a:pt x="650" y="0"/>
                      <a:pt x="477" y="49"/>
                      <a:pt x="342" y="146"/>
                    </a:cubicBezTo>
                    <a:cubicBezTo>
                      <a:pt x="187" y="239"/>
                      <a:pt x="1" y="487"/>
                      <a:pt x="249" y="611"/>
                    </a:cubicBezTo>
                    <a:cubicBezTo>
                      <a:pt x="525" y="726"/>
                      <a:pt x="835" y="790"/>
                      <a:pt x="1154" y="790"/>
                    </a:cubicBezTo>
                    <a:cubicBezTo>
                      <a:pt x="1265" y="790"/>
                      <a:pt x="1377" y="782"/>
                      <a:pt x="1489" y="766"/>
                    </a:cubicBezTo>
                    <a:cubicBezTo>
                      <a:pt x="1707" y="735"/>
                      <a:pt x="2079" y="611"/>
                      <a:pt x="2110" y="363"/>
                    </a:cubicBezTo>
                    <a:cubicBezTo>
                      <a:pt x="2172" y="115"/>
                      <a:pt x="1800" y="115"/>
                      <a:pt x="1645" y="115"/>
                    </a:cubicBezTo>
                    <a:cubicBezTo>
                      <a:pt x="1595" y="123"/>
                      <a:pt x="1547" y="127"/>
                      <a:pt x="1501" y="127"/>
                    </a:cubicBezTo>
                    <a:cubicBezTo>
                      <a:pt x="1375" y="127"/>
                      <a:pt x="1262" y="98"/>
                      <a:pt x="1148" y="53"/>
                    </a:cubicBezTo>
                    <a:cubicBezTo>
                      <a:pt x="1044" y="18"/>
                      <a:pt x="935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7"/>
              <p:cNvSpPr/>
              <p:nvPr/>
            </p:nvSpPr>
            <p:spPr>
              <a:xfrm rot="-10594719">
                <a:off x="1635557" y="4850249"/>
                <a:ext cx="88566" cy="25328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435" extrusionOk="0">
                    <a:moveTo>
                      <a:pt x="931" y="1"/>
                    </a:moveTo>
                    <a:cubicBezTo>
                      <a:pt x="652" y="1"/>
                      <a:pt x="404" y="63"/>
                      <a:pt x="156" y="218"/>
                    </a:cubicBezTo>
                    <a:cubicBezTo>
                      <a:pt x="124" y="249"/>
                      <a:pt x="0" y="280"/>
                      <a:pt x="31" y="373"/>
                    </a:cubicBezTo>
                    <a:cubicBezTo>
                      <a:pt x="31" y="435"/>
                      <a:pt x="156" y="435"/>
                      <a:pt x="218" y="435"/>
                    </a:cubicBezTo>
                    <a:lnTo>
                      <a:pt x="590" y="435"/>
                    </a:lnTo>
                    <a:cubicBezTo>
                      <a:pt x="869" y="404"/>
                      <a:pt x="1148" y="342"/>
                      <a:pt x="1365" y="218"/>
                    </a:cubicBezTo>
                    <a:cubicBezTo>
                      <a:pt x="1427" y="187"/>
                      <a:pt x="1520" y="125"/>
                      <a:pt x="1520" y="63"/>
                    </a:cubicBezTo>
                    <a:cubicBezTo>
                      <a:pt x="1489" y="1"/>
                      <a:pt x="1365" y="1"/>
                      <a:pt x="13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7"/>
              <p:cNvSpPr/>
              <p:nvPr/>
            </p:nvSpPr>
            <p:spPr>
              <a:xfrm rot="-10594719">
                <a:off x="1326281" y="4893132"/>
                <a:ext cx="144524" cy="58168"/>
              </a:xfrm>
              <a:custGeom>
                <a:avLst/>
                <a:gdLst/>
                <a:ahLst/>
                <a:cxnLst/>
                <a:rect l="l" t="t" r="r" b="b"/>
                <a:pathLst>
                  <a:path w="2482" h="999" extrusionOk="0">
                    <a:moveTo>
                      <a:pt x="782" y="1"/>
                    </a:moveTo>
                    <a:cubicBezTo>
                      <a:pt x="533" y="1"/>
                      <a:pt x="291" y="118"/>
                      <a:pt x="124" y="285"/>
                    </a:cubicBezTo>
                    <a:cubicBezTo>
                      <a:pt x="0" y="502"/>
                      <a:pt x="248" y="626"/>
                      <a:pt x="434" y="626"/>
                    </a:cubicBezTo>
                    <a:lnTo>
                      <a:pt x="434" y="595"/>
                    </a:lnTo>
                    <a:cubicBezTo>
                      <a:pt x="714" y="595"/>
                      <a:pt x="1024" y="719"/>
                      <a:pt x="1241" y="905"/>
                    </a:cubicBezTo>
                    <a:cubicBezTo>
                      <a:pt x="1365" y="967"/>
                      <a:pt x="1497" y="998"/>
                      <a:pt x="1625" y="998"/>
                    </a:cubicBezTo>
                    <a:cubicBezTo>
                      <a:pt x="1753" y="998"/>
                      <a:pt x="1877" y="967"/>
                      <a:pt x="1985" y="905"/>
                    </a:cubicBezTo>
                    <a:cubicBezTo>
                      <a:pt x="2109" y="843"/>
                      <a:pt x="2482" y="626"/>
                      <a:pt x="2296" y="440"/>
                    </a:cubicBezTo>
                    <a:cubicBezTo>
                      <a:pt x="1926" y="156"/>
                      <a:pt x="1479" y="2"/>
                      <a:pt x="1001" y="2"/>
                    </a:cubicBezTo>
                    <a:cubicBezTo>
                      <a:pt x="957" y="2"/>
                      <a:pt x="913" y="3"/>
                      <a:pt x="869" y="6"/>
                    </a:cubicBezTo>
                    <a:cubicBezTo>
                      <a:pt x="840" y="2"/>
                      <a:pt x="811" y="1"/>
                      <a:pt x="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7"/>
              <p:cNvSpPr/>
              <p:nvPr/>
            </p:nvSpPr>
            <p:spPr>
              <a:xfrm rot="-10594719">
                <a:off x="1377624" y="4771551"/>
                <a:ext cx="112090" cy="3464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595" extrusionOk="0">
                    <a:moveTo>
                      <a:pt x="956" y="1"/>
                    </a:moveTo>
                    <a:cubicBezTo>
                      <a:pt x="755" y="1"/>
                      <a:pt x="563" y="59"/>
                      <a:pt x="404" y="149"/>
                    </a:cubicBezTo>
                    <a:cubicBezTo>
                      <a:pt x="280" y="211"/>
                      <a:pt x="1" y="397"/>
                      <a:pt x="249" y="460"/>
                    </a:cubicBezTo>
                    <a:lnTo>
                      <a:pt x="776" y="584"/>
                    </a:lnTo>
                    <a:cubicBezTo>
                      <a:pt x="835" y="591"/>
                      <a:pt x="895" y="595"/>
                      <a:pt x="957" y="595"/>
                    </a:cubicBezTo>
                    <a:cubicBezTo>
                      <a:pt x="1155" y="595"/>
                      <a:pt x="1362" y="554"/>
                      <a:pt x="1552" y="460"/>
                    </a:cubicBezTo>
                    <a:cubicBezTo>
                      <a:pt x="1645" y="397"/>
                      <a:pt x="1924" y="211"/>
                      <a:pt x="1676" y="149"/>
                    </a:cubicBezTo>
                    <a:lnTo>
                      <a:pt x="1180" y="25"/>
                    </a:lnTo>
                    <a:cubicBezTo>
                      <a:pt x="1105" y="9"/>
                      <a:pt x="1030" y="1"/>
                      <a:pt x="9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7"/>
              <p:cNvSpPr/>
              <p:nvPr/>
            </p:nvSpPr>
            <p:spPr>
              <a:xfrm rot="-10594719">
                <a:off x="1803282" y="4697382"/>
                <a:ext cx="112032" cy="48211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828" extrusionOk="0">
                    <a:moveTo>
                      <a:pt x="826" y="1"/>
                    </a:moveTo>
                    <a:cubicBezTo>
                      <a:pt x="594" y="1"/>
                      <a:pt x="368" y="69"/>
                      <a:pt x="187" y="225"/>
                    </a:cubicBezTo>
                    <a:cubicBezTo>
                      <a:pt x="0" y="349"/>
                      <a:pt x="31" y="535"/>
                      <a:pt x="280" y="535"/>
                    </a:cubicBezTo>
                    <a:lnTo>
                      <a:pt x="249" y="535"/>
                    </a:lnTo>
                    <a:cubicBezTo>
                      <a:pt x="404" y="567"/>
                      <a:pt x="559" y="629"/>
                      <a:pt x="683" y="753"/>
                    </a:cubicBezTo>
                    <a:cubicBezTo>
                      <a:pt x="749" y="808"/>
                      <a:pt x="838" y="828"/>
                      <a:pt x="935" y="828"/>
                    </a:cubicBezTo>
                    <a:cubicBezTo>
                      <a:pt x="1110" y="828"/>
                      <a:pt x="1307" y="762"/>
                      <a:pt x="1427" y="722"/>
                    </a:cubicBezTo>
                    <a:cubicBezTo>
                      <a:pt x="1520" y="691"/>
                      <a:pt x="1924" y="473"/>
                      <a:pt x="1738" y="318"/>
                    </a:cubicBezTo>
                    <a:cubicBezTo>
                      <a:pt x="1520" y="132"/>
                      <a:pt x="1241" y="39"/>
                      <a:pt x="962" y="8"/>
                    </a:cubicBezTo>
                    <a:cubicBezTo>
                      <a:pt x="917" y="3"/>
                      <a:pt x="871" y="1"/>
                      <a:pt x="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7"/>
              <p:cNvSpPr/>
              <p:nvPr/>
            </p:nvSpPr>
            <p:spPr>
              <a:xfrm rot="-10594719">
                <a:off x="1895778" y="4578886"/>
                <a:ext cx="113837" cy="36159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621" extrusionOk="0">
                    <a:moveTo>
                      <a:pt x="1210" y="1"/>
                    </a:moveTo>
                    <a:cubicBezTo>
                      <a:pt x="807" y="1"/>
                      <a:pt x="1" y="621"/>
                      <a:pt x="745" y="621"/>
                    </a:cubicBezTo>
                    <a:cubicBezTo>
                      <a:pt x="1148" y="621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7"/>
              <p:cNvSpPr/>
              <p:nvPr/>
            </p:nvSpPr>
            <p:spPr>
              <a:xfrm rot="-10594719">
                <a:off x="1667823" y="4452968"/>
                <a:ext cx="119311" cy="43903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754" extrusionOk="0">
                    <a:moveTo>
                      <a:pt x="754" y="0"/>
                    </a:moveTo>
                    <a:cubicBezTo>
                      <a:pt x="504" y="0"/>
                      <a:pt x="264" y="123"/>
                      <a:pt x="125" y="346"/>
                    </a:cubicBezTo>
                    <a:cubicBezTo>
                      <a:pt x="1" y="563"/>
                      <a:pt x="218" y="749"/>
                      <a:pt x="435" y="749"/>
                    </a:cubicBezTo>
                    <a:lnTo>
                      <a:pt x="1180" y="749"/>
                    </a:lnTo>
                    <a:cubicBezTo>
                      <a:pt x="1208" y="752"/>
                      <a:pt x="1237" y="754"/>
                      <a:pt x="1265" y="754"/>
                    </a:cubicBezTo>
                    <a:cubicBezTo>
                      <a:pt x="1515" y="754"/>
                      <a:pt x="1757" y="634"/>
                      <a:pt x="1924" y="439"/>
                    </a:cubicBezTo>
                    <a:cubicBezTo>
                      <a:pt x="2048" y="191"/>
                      <a:pt x="1831" y="5"/>
                      <a:pt x="1583" y="5"/>
                    </a:cubicBezTo>
                    <a:lnTo>
                      <a:pt x="839" y="5"/>
                    </a:lnTo>
                    <a:cubicBezTo>
                      <a:pt x="810" y="2"/>
                      <a:pt x="782" y="0"/>
                      <a:pt x="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7"/>
              <p:cNvSpPr/>
              <p:nvPr/>
            </p:nvSpPr>
            <p:spPr>
              <a:xfrm rot="-10594719">
                <a:off x="1579763" y="4538236"/>
                <a:ext cx="113896" cy="3441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591" extrusionOk="0">
                    <a:moveTo>
                      <a:pt x="1211" y="1"/>
                    </a:moveTo>
                    <a:cubicBezTo>
                      <a:pt x="838" y="1"/>
                      <a:pt x="1" y="590"/>
                      <a:pt x="776" y="590"/>
                    </a:cubicBezTo>
                    <a:cubicBezTo>
                      <a:pt x="1149" y="590"/>
                      <a:pt x="1955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7"/>
              <p:cNvSpPr/>
              <p:nvPr/>
            </p:nvSpPr>
            <p:spPr>
              <a:xfrm rot="-10594719">
                <a:off x="1579808" y="4655738"/>
                <a:ext cx="106675" cy="39652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681" extrusionOk="0">
                    <a:moveTo>
                      <a:pt x="915" y="1"/>
                    </a:moveTo>
                    <a:cubicBezTo>
                      <a:pt x="727" y="1"/>
                      <a:pt x="543" y="49"/>
                      <a:pt x="373" y="155"/>
                    </a:cubicBezTo>
                    <a:cubicBezTo>
                      <a:pt x="249" y="217"/>
                      <a:pt x="1" y="434"/>
                      <a:pt x="280" y="527"/>
                    </a:cubicBezTo>
                    <a:lnTo>
                      <a:pt x="683" y="651"/>
                    </a:lnTo>
                    <a:cubicBezTo>
                      <a:pt x="762" y="671"/>
                      <a:pt x="844" y="681"/>
                      <a:pt x="926" y="681"/>
                    </a:cubicBezTo>
                    <a:cubicBezTo>
                      <a:pt x="1105" y="681"/>
                      <a:pt x="1289" y="633"/>
                      <a:pt x="1459" y="527"/>
                    </a:cubicBezTo>
                    <a:cubicBezTo>
                      <a:pt x="1583" y="465"/>
                      <a:pt x="1831" y="248"/>
                      <a:pt x="1552" y="155"/>
                    </a:cubicBezTo>
                    <a:lnTo>
                      <a:pt x="1180" y="31"/>
                    </a:lnTo>
                    <a:cubicBezTo>
                      <a:pt x="1091" y="11"/>
                      <a:pt x="1003" y="1"/>
                      <a:pt x="9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7"/>
              <p:cNvSpPr/>
              <p:nvPr/>
            </p:nvSpPr>
            <p:spPr>
              <a:xfrm rot="-10594719">
                <a:off x="1253171" y="4536196"/>
                <a:ext cx="131888" cy="69813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1199" extrusionOk="0">
                    <a:moveTo>
                      <a:pt x="979" y="0"/>
                    </a:moveTo>
                    <a:cubicBezTo>
                      <a:pt x="813" y="0"/>
                      <a:pt x="636" y="53"/>
                      <a:pt x="497" y="92"/>
                    </a:cubicBezTo>
                    <a:cubicBezTo>
                      <a:pt x="403" y="123"/>
                      <a:pt x="0" y="341"/>
                      <a:pt x="186" y="496"/>
                    </a:cubicBezTo>
                    <a:lnTo>
                      <a:pt x="1055" y="1116"/>
                    </a:lnTo>
                    <a:cubicBezTo>
                      <a:pt x="1127" y="1176"/>
                      <a:pt x="1222" y="1199"/>
                      <a:pt x="1323" y="1199"/>
                    </a:cubicBezTo>
                    <a:cubicBezTo>
                      <a:pt x="1482" y="1199"/>
                      <a:pt x="1654" y="1142"/>
                      <a:pt x="1768" y="1085"/>
                    </a:cubicBezTo>
                    <a:cubicBezTo>
                      <a:pt x="1861" y="1054"/>
                      <a:pt x="2265" y="868"/>
                      <a:pt x="2079" y="713"/>
                    </a:cubicBezTo>
                    <a:lnTo>
                      <a:pt x="1241" y="61"/>
                    </a:lnTo>
                    <a:cubicBezTo>
                      <a:pt x="1163" y="17"/>
                      <a:pt x="1073" y="0"/>
                      <a:pt x="9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7"/>
              <p:cNvSpPr/>
              <p:nvPr/>
            </p:nvSpPr>
            <p:spPr>
              <a:xfrm rot="-10594719">
                <a:off x="1324781" y="4401406"/>
                <a:ext cx="110227" cy="62419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72" extrusionOk="0">
                    <a:moveTo>
                      <a:pt x="707" y="1"/>
                    </a:moveTo>
                    <a:cubicBezTo>
                      <a:pt x="508" y="1"/>
                      <a:pt x="317" y="77"/>
                      <a:pt x="187" y="229"/>
                    </a:cubicBezTo>
                    <a:cubicBezTo>
                      <a:pt x="1" y="415"/>
                      <a:pt x="94" y="725"/>
                      <a:pt x="342" y="787"/>
                    </a:cubicBezTo>
                    <a:lnTo>
                      <a:pt x="962" y="1035"/>
                    </a:lnTo>
                    <a:cubicBezTo>
                      <a:pt x="1037" y="1060"/>
                      <a:pt x="1114" y="1072"/>
                      <a:pt x="1190" y="1072"/>
                    </a:cubicBezTo>
                    <a:cubicBezTo>
                      <a:pt x="1399" y="1072"/>
                      <a:pt x="1602" y="986"/>
                      <a:pt x="1738" y="849"/>
                    </a:cubicBezTo>
                    <a:cubicBezTo>
                      <a:pt x="1893" y="663"/>
                      <a:pt x="1831" y="353"/>
                      <a:pt x="1583" y="291"/>
                    </a:cubicBezTo>
                    <a:lnTo>
                      <a:pt x="962" y="43"/>
                    </a:lnTo>
                    <a:cubicBezTo>
                      <a:pt x="879" y="15"/>
                      <a:pt x="792" y="1"/>
                      <a:pt x="7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7"/>
              <p:cNvSpPr/>
              <p:nvPr/>
            </p:nvSpPr>
            <p:spPr>
              <a:xfrm rot="-10594719">
                <a:off x="1535351" y="4341719"/>
                <a:ext cx="103007" cy="37556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645" extrusionOk="0">
                    <a:moveTo>
                      <a:pt x="925" y="1"/>
                    </a:moveTo>
                    <a:cubicBezTo>
                      <a:pt x="724" y="1"/>
                      <a:pt x="532" y="58"/>
                      <a:pt x="373" y="149"/>
                    </a:cubicBezTo>
                    <a:cubicBezTo>
                      <a:pt x="249" y="211"/>
                      <a:pt x="1" y="428"/>
                      <a:pt x="249" y="490"/>
                    </a:cubicBezTo>
                    <a:lnTo>
                      <a:pt x="652" y="614"/>
                    </a:lnTo>
                    <a:cubicBezTo>
                      <a:pt x="731" y="634"/>
                      <a:pt x="812" y="644"/>
                      <a:pt x="895" y="644"/>
                    </a:cubicBezTo>
                    <a:cubicBezTo>
                      <a:pt x="1074" y="644"/>
                      <a:pt x="1258" y="596"/>
                      <a:pt x="1428" y="490"/>
                    </a:cubicBezTo>
                    <a:cubicBezTo>
                      <a:pt x="1521" y="428"/>
                      <a:pt x="1769" y="242"/>
                      <a:pt x="1521" y="149"/>
                    </a:cubicBezTo>
                    <a:lnTo>
                      <a:pt x="1148" y="25"/>
                    </a:lnTo>
                    <a:cubicBezTo>
                      <a:pt x="1074" y="8"/>
                      <a:pt x="999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7"/>
              <p:cNvSpPr/>
              <p:nvPr/>
            </p:nvSpPr>
            <p:spPr>
              <a:xfrm rot="-10594719">
                <a:off x="1118834" y="4308400"/>
                <a:ext cx="117506" cy="54616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938" extrusionOk="0">
                    <a:moveTo>
                      <a:pt x="1418" y="1"/>
                    </a:moveTo>
                    <a:cubicBezTo>
                      <a:pt x="1366" y="1"/>
                      <a:pt x="1316" y="5"/>
                      <a:pt x="1273" y="11"/>
                    </a:cubicBezTo>
                    <a:lnTo>
                      <a:pt x="528" y="135"/>
                    </a:lnTo>
                    <a:cubicBezTo>
                      <a:pt x="311" y="197"/>
                      <a:pt x="1" y="445"/>
                      <a:pt x="63" y="693"/>
                    </a:cubicBezTo>
                    <a:cubicBezTo>
                      <a:pt x="130" y="872"/>
                      <a:pt x="341" y="938"/>
                      <a:pt x="535" y="938"/>
                    </a:cubicBezTo>
                    <a:cubicBezTo>
                      <a:pt x="611" y="938"/>
                      <a:pt x="684" y="928"/>
                      <a:pt x="745" y="910"/>
                    </a:cubicBezTo>
                    <a:lnTo>
                      <a:pt x="1490" y="786"/>
                    </a:lnTo>
                    <a:cubicBezTo>
                      <a:pt x="1707" y="755"/>
                      <a:pt x="2017" y="507"/>
                      <a:pt x="1955" y="259"/>
                    </a:cubicBezTo>
                    <a:cubicBezTo>
                      <a:pt x="1881" y="60"/>
                      <a:pt x="1628" y="1"/>
                      <a:pt x="1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7"/>
              <p:cNvSpPr/>
              <p:nvPr/>
            </p:nvSpPr>
            <p:spPr>
              <a:xfrm rot="-10594719">
                <a:off x="780859" y="4335661"/>
                <a:ext cx="95786" cy="48037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825" extrusionOk="0">
                    <a:moveTo>
                      <a:pt x="1144" y="0"/>
                    </a:moveTo>
                    <a:cubicBezTo>
                      <a:pt x="983" y="0"/>
                      <a:pt x="816" y="51"/>
                      <a:pt x="714" y="102"/>
                    </a:cubicBezTo>
                    <a:lnTo>
                      <a:pt x="466" y="226"/>
                    </a:lnTo>
                    <a:cubicBezTo>
                      <a:pt x="311" y="289"/>
                      <a:pt x="1" y="506"/>
                      <a:pt x="187" y="692"/>
                    </a:cubicBezTo>
                    <a:cubicBezTo>
                      <a:pt x="257" y="790"/>
                      <a:pt x="378" y="825"/>
                      <a:pt x="507" y="825"/>
                    </a:cubicBezTo>
                    <a:cubicBezTo>
                      <a:pt x="662" y="825"/>
                      <a:pt x="829" y="774"/>
                      <a:pt x="931" y="723"/>
                    </a:cubicBezTo>
                    <a:lnTo>
                      <a:pt x="1180" y="599"/>
                    </a:lnTo>
                    <a:cubicBezTo>
                      <a:pt x="1335" y="537"/>
                      <a:pt x="1645" y="320"/>
                      <a:pt x="1490" y="133"/>
                    </a:cubicBezTo>
                    <a:cubicBezTo>
                      <a:pt x="1406" y="35"/>
                      <a:pt x="1277" y="0"/>
                      <a:pt x="1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7"/>
              <p:cNvSpPr/>
              <p:nvPr/>
            </p:nvSpPr>
            <p:spPr>
              <a:xfrm rot="-10594719">
                <a:off x="896926" y="4426275"/>
                <a:ext cx="104812" cy="3930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675" extrusionOk="0">
                    <a:moveTo>
                      <a:pt x="1130" y="0"/>
                    </a:moveTo>
                    <a:cubicBezTo>
                      <a:pt x="769" y="0"/>
                      <a:pt x="422" y="122"/>
                      <a:pt x="124" y="328"/>
                    </a:cubicBezTo>
                    <a:cubicBezTo>
                      <a:pt x="62" y="390"/>
                      <a:pt x="0" y="452"/>
                      <a:pt x="0" y="545"/>
                    </a:cubicBezTo>
                    <a:cubicBezTo>
                      <a:pt x="31" y="638"/>
                      <a:pt x="155" y="669"/>
                      <a:pt x="218" y="669"/>
                    </a:cubicBezTo>
                    <a:cubicBezTo>
                      <a:pt x="254" y="673"/>
                      <a:pt x="290" y="675"/>
                      <a:pt x="326" y="675"/>
                    </a:cubicBezTo>
                    <a:cubicBezTo>
                      <a:pt x="508" y="675"/>
                      <a:pt x="686" y="625"/>
                      <a:pt x="844" y="543"/>
                    </a:cubicBezTo>
                    <a:lnTo>
                      <a:pt x="844" y="543"/>
                    </a:lnTo>
                    <a:cubicBezTo>
                      <a:pt x="857" y="544"/>
                      <a:pt x="871" y="544"/>
                      <a:pt x="884" y="544"/>
                    </a:cubicBezTo>
                    <a:cubicBezTo>
                      <a:pt x="1071" y="544"/>
                      <a:pt x="1248" y="496"/>
                      <a:pt x="1396" y="390"/>
                    </a:cubicBezTo>
                    <a:cubicBezTo>
                      <a:pt x="1520" y="359"/>
                      <a:pt x="1800" y="111"/>
                      <a:pt x="1520" y="49"/>
                    </a:cubicBezTo>
                    <a:cubicBezTo>
                      <a:pt x="1390" y="16"/>
                      <a:pt x="1259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7"/>
              <p:cNvSpPr/>
              <p:nvPr/>
            </p:nvSpPr>
            <p:spPr>
              <a:xfrm rot="-10594719">
                <a:off x="1035410" y="4484473"/>
                <a:ext cx="146329" cy="7435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277" extrusionOk="0">
                    <a:moveTo>
                      <a:pt x="1964" y="0"/>
                    </a:moveTo>
                    <a:cubicBezTo>
                      <a:pt x="1894" y="0"/>
                      <a:pt x="1826" y="10"/>
                      <a:pt x="1769" y="27"/>
                    </a:cubicBezTo>
                    <a:lnTo>
                      <a:pt x="528" y="430"/>
                    </a:lnTo>
                    <a:cubicBezTo>
                      <a:pt x="280" y="492"/>
                      <a:pt x="0" y="709"/>
                      <a:pt x="62" y="988"/>
                    </a:cubicBezTo>
                    <a:cubicBezTo>
                      <a:pt x="129" y="1188"/>
                      <a:pt x="339" y="1277"/>
                      <a:pt x="532" y="1277"/>
                    </a:cubicBezTo>
                    <a:cubicBezTo>
                      <a:pt x="609" y="1277"/>
                      <a:pt x="683" y="1263"/>
                      <a:pt x="745" y="1236"/>
                    </a:cubicBezTo>
                    <a:lnTo>
                      <a:pt x="1986" y="864"/>
                    </a:lnTo>
                    <a:cubicBezTo>
                      <a:pt x="2203" y="771"/>
                      <a:pt x="2513" y="585"/>
                      <a:pt x="2420" y="306"/>
                    </a:cubicBezTo>
                    <a:cubicBezTo>
                      <a:pt x="2374" y="77"/>
                      <a:pt x="2160" y="0"/>
                      <a:pt x="19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7"/>
              <p:cNvSpPr/>
              <p:nvPr/>
            </p:nvSpPr>
            <p:spPr>
              <a:xfrm rot="-10594719">
                <a:off x="1152901" y="4685992"/>
                <a:ext cx="99397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26" extrusionOk="0">
                    <a:moveTo>
                      <a:pt x="785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25"/>
                      <a:pt x="435" y="625"/>
                    </a:cubicBezTo>
                    <a:lnTo>
                      <a:pt x="838" y="625"/>
                    </a:lnTo>
                    <a:cubicBezTo>
                      <a:pt x="1117" y="625"/>
                      <a:pt x="1365" y="532"/>
                      <a:pt x="1583" y="315"/>
                    </a:cubicBezTo>
                    <a:cubicBezTo>
                      <a:pt x="1707" y="98"/>
                      <a:pt x="1458" y="5"/>
                      <a:pt x="1272" y="5"/>
                    </a:cubicBezTo>
                    <a:lnTo>
                      <a:pt x="869" y="5"/>
                    </a:lnTo>
                    <a:cubicBezTo>
                      <a:pt x="841" y="2"/>
                      <a:pt x="812" y="0"/>
                      <a:pt x="7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7"/>
              <p:cNvSpPr/>
              <p:nvPr/>
            </p:nvSpPr>
            <p:spPr>
              <a:xfrm rot="-10594719">
                <a:off x="1100228" y="4854235"/>
                <a:ext cx="153608" cy="70337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1208" extrusionOk="0">
                    <a:moveTo>
                      <a:pt x="729" y="0"/>
                    </a:moveTo>
                    <a:cubicBezTo>
                      <a:pt x="520" y="0"/>
                      <a:pt x="320" y="76"/>
                      <a:pt x="156" y="240"/>
                    </a:cubicBezTo>
                    <a:cubicBezTo>
                      <a:pt x="0" y="426"/>
                      <a:pt x="62" y="736"/>
                      <a:pt x="311" y="798"/>
                    </a:cubicBezTo>
                    <a:lnTo>
                      <a:pt x="1675" y="1171"/>
                    </a:lnTo>
                    <a:cubicBezTo>
                      <a:pt x="1750" y="1195"/>
                      <a:pt x="1827" y="1207"/>
                      <a:pt x="1904" y="1207"/>
                    </a:cubicBezTo>
                    <a:cubicBezTo>
                      <a:pt x="2112" y="1207"/>
                      <a:pt x="2315" y="1121"/>
                      <a:pt x="2451" y="984"/>
                    </a:cubicBezTo>
                    <a:cubicBezTo>
                      <a:pt x="2637" y="798"/>
                      <a:pt x="2544" y="488"/>
                      <a:pt x="2296" y="426"/>
                    </a:cubicBezTo>
                    <a:lnTo>
                      <a:pt x="931" y="23"/>
                    </a:lnTo>
                    <a:cubicBezTo>
                      <a:pt x="863" y="8"/>
                      <a:pt x="796" y="0"/>
                      <a:pt x="7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7"/>
              <p:cNvSpPr/>
              <p:nvPr/>
            </p:nvSpPr>
            <p:spPr>
              <a:xfrm rot="-10594719">
                <a:off x="909141" y="4699932"/>
                <a:ext cx="84956" cy="50657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870" extrusionOk="0">
                    <a:moveTo>
                      <a:pt x="652" y="1"/>
                    </a:moveTo>
                    <a:cubicBezTo>
                      <a:pt x="342" y="1"/>
                      <a:pt x="93" y="187"/>
                      <a:pt x="31" y="466"/>
                    </a:cubicBezTo>
                    <a:cubicBezTo>
                      <a:pt x="0" y="745"/>
                      <a:pt x="310" y="838"/>
                      <a:pt x="559" y="838"/>
                    </a:cubicBezTo>
                    <a:lnTo>
                      <a:pt x="559" y="869"/>
                    </a:lnTo>
                    <a:lnTo>
                      <a:pt x="807" y="869"/>
                    </a:lnTo>
                    <a:cubicBezTo>
                      <a:pt x="1055" y="869"/>
                      <a:pt x="1396" y="652"/>
                      <a:pt x="1427" y="404"/>
                    </a:cubicBezTo>
                    <a:cubicBezTo>
                      <a:pt x="1458" y="125"/>
                      <a:pt x="1148" y="1"/>
                      <a:pt x="9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7"/>
              <p:cNvSpPr/>
              <p:nvPr/>
            </p:nvSpPr>
            <p:spPr>
              <a:xfrm rot="-10594719">
                <a:off x="661505" y="4790849"/>
                <a:ext cx="119253" cy="43961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755" extrusionOk="0">
                    <a:moveTo>
                      <a:pt x="775" y="1"/>
                    </a:moveTo>
                    <a:cubicBezTo>
                      <a:pt x="503" y="1"/>
                      <a:pt x="264" y="121"/>
                      <a:pt x="125" y="316"/>
                    </a:cubicBezTo>
                    <a:cubicBezTo>
                      <a:pt x="1" y="564"/>
                      <a:pt x="218" y="750"/>
                      <a:pt x="435" y="750"/>
                    </a:cubicBezTo>
                    <a:lnTo>
                      <a:pt x="1210" y="750"/>
                    </a:lnTo>
                    <a:cubicBezTo>
                      <a:pt x="1238" y="753"/>
                      <a:pt x="1267" y="755"/>
                      <a:pt x="1295" y="755"/>
                    </a:cubicBezTo>
                    <a:cubicBezTo>
                      <a:pt x="1545" y="755"/>
                      <a:pt x="1784" y="632"/>
                      <a:pt x="1924" y="409"/>
                    </a:cubicBezTo>
                    <a:cubicBezTo>
                      <a:pt x="2048" y="192"/>
                      <a:pt x="1831" y="6"/>
                      <a:pt x="1614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7"/>
              <p:cNvSpPr/>
              <p:nvPr/>
            </p:nvSpPr>
            <p:spPr>
              <a:xfrm rot="-10594719">
                <a:off x="716042" y="4640466"/>
                <a:ext cx="115642" cy="32548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559" extrusionOk="0">
                    <a:moveTo>
                      <a:pt x="1210" y="0"/>
                    </a:moveTo>
                    <a:cubicBezTo>
                      <a:pt x="838" y="0"/>
                      <a:pt x="0" y="559"/>
                      <a:pt x="776" y="559"/>
                    </a:cubicBezTo>
                    <a:cubicBezTo>
                      <a:pt x="1148" y="559"/>
                      <a:pt x="1985" y="0"/>
                      <a:pt x="1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7"/>
              <p:cNvSpPr/>
              <p:nvPr/>
            </p:nvSpPr>
            <p:spPr>
              <a:xfrm rot="-10594719">
                <a:off x="596313" y="4488004"/>
                <a:ext cx="97591" cy="45242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777" extrusionOk="0">
                    <a:moveTo>
                      <a:pt x="652" y="1"/>
                    </a:moveTo>
                    <a:cubicBezTo>
                      <a:pt x="404" y="1"/>
                      <a:pt x="63" y="187"/>
                      <a:pt x="32" y="435"/>
                    </a:cubicBezTo>
                    <a:cubicBezTo>
                      <a:pt x="1" y="683"/>
                      <a:pt x="342" y="776"/>
                      <a:pt x="528" y="776"/>
                    </a:cubicBezTo>
                    <a:lnTo>
                      <a:pt x="1024" y="776"/>
                    </a:lnTo>
                    <a:cubicBezTo>
                      <a:pt x="1272" y="776"/>
                      <a:pt x="1614" y="590"/>
                      <a:pt x="1645" y="342"/>
                    </a:cubicBezTo>
                    <a:cubicBezTo>
                      <a:pt x="1676" y="63"/>
                      <a:pt x="1365" y="1"/>
                      <a:pt x="11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7"/>
              <p:cNvSpPr/>
              <p:nvPr/>
            </p:nvSpPr>
            <p:spPr>
              <a:xfrm rot="-10594719">
                <a:off x="411673" y="4405110"/>
                <a:ext cx="113837" cy="32548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559" extrusionOk="0">
                    <a:moveTo>
                      <a:pt x="1210" y="1"/>
                    </a:moveTo>
                    <a:cubicBezTo>
                      <a:pt x="807" y="1"/>
                      <a:pt x="0" y="559"/>
                      <a:pt x="745" y="559"/>
                    </a:cubicBezTo>
                    <a:cubicBezTo>
                      <a:pt x="1148" y="559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7"/>
              <p:cNvSpPr/>
              <p:nvPr/>
            </p:nvSpPr>
            <p:spPr>
              <a:xfrm rot="-10594719">
                <a:off x="260348" y="4417234"/>
                <a:ext cx="95786" cy="45184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776" extrusionOk="0">
                    <a:moveTo>
                      <a:pt x="869" y="0"/>
                    </a:moveTo>
                    <a:cubicBezTo>
                      <a:pt x="248" y="0"/>
                      <a:pt x="0" y="776"/>
                      <a:pt x="776" y="776"/>
                    </a:cubicBezTo>
                    <a:cubicBezTo>
                      <a:pt x="1396" y="776"/>
                      <a:pt x="1644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7"/>
              <p:cNvSpPr/>
              <p:nvPr/>
            </p:nvSpPr>
            <p:spPr>
              <a:xfrm rot="-10594719">
                <a:off x="298549" y="4538806"/>
                <a:ext cx="92176" cy="3825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657" extrusionOk="0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56"/>
                      <a:pt x="466" y="656"/>
                    </a:cubicBezTo>
                    <a:lnTo>
                      <a:pt x="714" y="656"/>
                    </a:lnTo>
                    <a:cubicBezTo>
                      <a:pt x="993" y="656"/>
                      <a:pt x="1242" y="532"/>
                      <a:pt x="1459" y="346"/>
                    </a:cubicBezTo>
                    <a:cubicBezTo>
                      <a:pt x="1583" y="98"/>
                      <a:pt x="1335" y="5"/>
                      <a:pt x="1149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7"/>
              <p:cNvSpPr/>
              <p:nvPr/>
            </p:nvSpPr>
            <p:spPr>
              <a:xfrm rot="-10594719">
                <a:off x="400126" y="4620999"/>
                <a:ext cx="95786" cy="46989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807" extrusionOk="0">
                    <a:moveTo>
                      <a:pt x="869" y="0"/>
                    </a:moveTo>
                    <a:cubicBezTo>
                      <a:pt x="249" y="0"/>
                      <a:pt x="1" y="807"/>
                      <a:pt x="776" y="807"/>
                    </a:cubicBezTo>
                    <a:cubicBezTo>
                      <a:pt x="1397" y="807"/>
                      <a:pt x="1645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7"/>
              <p:cNvSpPr/>
              <p:nvPr/>
            </p:nvSpPr>
            <p:spPr>
              <a:xfrm rot="-10594719">
                <a:off x="569542" y="4609361"/>
                <a:ext cx="93981" cy="32548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559" extrusionOk="0">
                    <a:moveTo>
                      <a:pt x="900" y="0"/>
                    </a:moveTo>
                    <a:cubicBezTo>
                      <a:pt x="652" y="0"/>
                      <a:pt x="373" y="94"/>
                      <a:pt x="187" y="280"/>
                    </a:cubicBezTo>
                    <a:cubicBezTo>
                      <a:pt x="1" y="497"/>
                      <a:pt x="311" y="559"/>
                      <a:pt x="466" y="559"/>
                    </a:cubicBezTo>
                    <a:lnTo>
                      <a:pt x="714" y="559"/>
                    </a:lnTo>
                    <a:cubicBezTo>
                      <a:pt x="994" y="559"/>
                      <a:pt x="1242" y="466"/>
                      <a:pt x="1459" y="280"/>
                    </a:cubicBezTo>
                    <a:cubicBezTo>
                      <a:pt x="1614" y="63"/>
                      <a:pt x="1304" y="0"/>
                      <a:pt x="1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7"/>
              <p:cNvSpPr/>
              <p:nvPr/>
            </p:nvSpPr>
            <p:spPr>
              <a:xfrm rot="-10594719">
                <a:off x="262558" y="4750610"/>
                <a:ext cx="176259" cy="32781"/>
              </a:xfrm>
              <a:custGeom>
                <a:avLst/>
                <a:gdLst/>
                <a:ahLst/>
                <a:cxnLst/>
                <a:rect l="l" t="t" r="r" b="b"/>
                <a:pathLst>
                  <a:path w="3027" h="563" extrusionOk="0">
                    <a:moveTo>
                      <a:pt x="2121" y="1"/>
                    </a:moveTo>
                    <a:cubicBezTo>
                      <a:pt x="1644" y="1"/>
                      <a:pt x="1156" y="49"/>
                      <a:pt x="669" y="155"/>
                    </a:cubicBezTo>
                    <a:cubicBezTo>
                      <a:pt x="545" y="186"/>
                      <a:pt x="48" y="248"/>
                      <a:pt x="17" y="434"/>
                    </a:cubicBezTo>
                    <a:cubicBezTo>
                      <a:pt x="1" y="534"/>
                      <a:pt x="109" y="562"/>
                      <a:pt x="223" y="562"/>
                    </a:cubicBezTo>
                    <a:cubicBezTo>
                      <a:pt x="321" y="562"/>
                      <a:pt x="423" y="541"/>
                      <a:pt x="451" y="527"/>
                    </a:cubicBezTo>
                    <a:lnTo>
                      <a:pt x="482" y="527"/>
                    </a:lnTo>
                    <a:cubicBezTo>
                      <a:pt x="763" y="467"/>
                      <a:pt x="1069" y="433"/>
                      <a:pt x="1376" y="433"/>
                    </a:cubicBezTo>
                    <a:cubicBezTo>
                      <a:pt x="1545" y="433"/>
                      <a:pt x="1714" y="443"/>
                      <a:pt x="1878" y="465"/>
                    </a:cubicBezTo>
                    <a:cubicBezTo>
                      <a:pt x="1921" y="470"/>
                      <a:pt x="1964" y="473"/>
                      <a:pt x="2009" y="473"/>
                    </a:cubicBezTo>
                    <a:cubicBezTo>
                      <a:pt x="2221" y="473"/>
                      <a:pt x="2448" y="413"/>
                      <a:pt x="2654" y="310"/>
                    </a:cubicBezTo>
                    <a:cubicBezTo>
                      <a:pt x="2716" y="279"/>
                      <a:pt x="3026" y="62"/>
                      <a:pt x="2778" y="31"/>
                    </a:cubicBezTo>
                    <a:cubicBezTo>
                      <a:pt x="2562" y="11"/>
                      <a:pt x="2343" y="1"/>
                      <a:pt x="21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7"/>
              <p:cNvSpPr/>
              <p:nvPr/>
            </p:nvSpPr>
            <p:spPr>
              <a:xfrm rot="-10594719">
                <a:off x="61020" y="4723690"/>
                <a:ext cx="93981" cy="47047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808" extrusionOk="0">
                    <a:moveTo>
                      <a:pt x="869" y="1"/>
                    </a:moveTo>
                    <a:cubicBezTo>
                      <a:pt x="217" y="1"/>
                      <a:pt x="0" y="807"/>
                      <a:pt x="745" y="807"/>
                    </a:cubicBezTo>
                    <a:cubicBezTo>
                      <a:pt x="1396" y="807"/>
                      <a:pt x="1613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7"/>
              <p:cNvSpPr/>
              <p:nvPr/>
            </p:nvSpPr>
            <p:spPr>
              <a:xfrm rot="-10594719">
                <a:off x="-30399" y="4853917"/>
                <a:ext cx="124260" cy="31792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546" extrusionOk="0">
                    <a:moveTo>
                      <a:pt x="1850" y="1"/>
                    </a:moveTo>
                    <a:cubicBezTo>
                      <a:pt x="1808" y="1"/>
                      <a:pt x="1769" y="3"/>
                      <a:pt x="1746" y="3"/>
                    </a:cubicBezTo>
                    <a:lnTo>
                      <a:pt x="877" y="127"/>
                    </a:lnTo>
                    <a:cubicBezTo>
                      <a:pt x="598" y="127"/>
                      <a:pt x="350" y="220"/>
                      <a:pt x="133" y="375"/>
                    </a:cubicBezTo>
                    <a:cubicBezTo>
                      <a:pt x="1" y="507"/>
                      <a:pt x="134" y="545"/>
                      <a:pt x="256" y="545"/>
                    </a:cubicBezTo>
                    <a:cubicBezTo>
                      <a:pt x="306" y="545"/>
                      <a:pt x="354" y="539"/>
                      <a:pt x="381" y="530"/>
                    </a:cubicBezTo>
                    <a:lnTo>
                      <a:pt x="1250" y="406"/>
                    </a:lnTo>
                    <a:cubicBezTo>
                      <a:pt x="1529" y="406"/>
                      <a:pt x="1777" y="313"/>
                      <a:pt x="1994" y="158"/>
                    </a:cubicBezTo>
                    <a:cubicBezTo>
                      <a:pt x="2134" y="18"/>
                      <a:pt x="1977" y="1"/>
                      <a:pt x="18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7"/>
              <p:cNvSpPr/>
              <p:nvPr/>
            </p:nvSpPr>
            <p:spPr>
              <a:xfrm rot="-10594719">
                <a:off x="111684" y="4611706"/>
                <a:ext cx="130083" cy="31035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533" extrusionOk="0">
                    <a:moveTo>
                      <a:pt x="900" y="0"/>
                    </a:moveTo>
                    <a:cubicBezTo>
                      <a:pt x="621" y="0"/>
                      <a:pt x="373" y="93"/>
                      <a:pt x="155" y="279"/>
                    </a:cubicBezTo>
                    <a:cubicBezTo>
                      <a:pt x="0" y="496"/>
                      <a:pt x="311" y="528"/>
                      <a:pt x="435" y="528"/>
                    </a:cubicBezTo>
                    <a:lnTo>
                      <a:pt x="1303" y="528"/>
                    </a:lnTo>
                    <a:cubicBezTo>
                      <a:pt x="1332" y="531"/>
                      <a:pt x="1361" y="532"/>
                      <a:pt x="1390" y="532"/>
                    </a:cubicBezTo>
                    <a:cubicBezTo>
                      <a:pt x="1639" y="532"/>
                      <a:pt x="1881" y="415"/>
                      <a:pt x="2048" y="248"/>
                    </a:cubicBezTo>
                    <a:cubicBezTo>
                      <a:pt x="2234" y="62"/>
                      <a:pt x="1924" y="0"/>
                      <a:pt x="17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7"/>
              <p:cNvSpPr/>
              <p:nvPr/>
            </p:nvSpPr>
            <p:spPr>
              <a:xfrm rot="-10594719">
                <a:off x="86956" y="4479838"/>
                <a:ext cx="115701" cy="30743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528" extrusionOk="0">
                    <a:moveTo>
                      <a:pt x="1211" y="1"/>
                    </a:moveTo>
                    <a:cubicBezTo>
                      <a:pt x="869" y="1"/>
                      <a:pt x="1" y="528"/>
                      <a:pt x="745" y="528"/>
                    </a:cubicBezTo>
                    <a:cubicBezTo>
                      <a:pt x="1118" y="528"/>
                      <a:pt x="1986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7"/>
              <p:cNvSpPr/>
              <p:nvPr/>
            </p:nvSpPr>
            <p:spPr>
              <a:xfrm rot="-10594719">
                <a:off x="62376" y="4370819"/>
                <a:ext cx="90371" cy="41923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720" extrusionOk="0">
                    <a:moveTo>
                      <a:pt x="776" y="1"/>
                    </a:moveTo>
                    <a:cubicBezTo>
                      <a:pt x="509" y="1"/>
                      <a:pt x="292" y="121"/>
                      <a:pt x="125" y="316"/>
                    </a:cubicBezTo>
                    <a:cubicBezTo>
                      <a:pt x="0" y="564"/>
                      <a:pt x="218" y="719"/>
                      <a:pt x="435" y="719"/>
                    </a:cubicBezTo>
                    <a:lnTo>
                      <a:pt x="683" y="719"/>
                    </a:lnTo>
                    <a:cubicBezTo>
                      <a:pt x="962" y="719"/>
                      <a:pt x="1241" y="626"/>
                      <a:pt x="1427" y="378"/>
                    </a:cubicBezTo>
                    <a:cubicBezTo>
                      <a:pt x="1551" y="161"/>
                      <a:pt x="1303" y="6"/>
                      <a:pt x="1117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7"/>
              <p:cNvSpPr/>
              <p:nvPr/>
            </p:nvSpPr>
            <p:spPr>
              <a:xfrm rot="-10594719">
                <a:off x="-212795" y="4459478"/>
                <a:ext cx="93981" cy="50599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869" extrusionOk="0">
                    <a:moveTo>
                      <a:pt x="869" y="0"/>
                    </a:moveTo>
                    <a:cubicBezTo>
                      <a:pt x="217" y="0"/>
                      <a:pt x="0" y="869"/>
                      <a:pt x="776" y="869"/>
                    </a:cubicBezTo>
                    <a:cubicBezTo>
                      <a:pt x="1427" y="869"/>
                      <a:pt x="1613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7"/>
              <p:cNvSpPr/>
              <p:nvPr/>
            </p:nvSpPr>
            <p:spPr>
              <a:xfrm rot="-10594719">
                <a:off x="-145853" y="4541382"/>
                <a:ext cx="112032" cy="6958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1195" extrusionOk="0">
                    <a:moveTo>
                      <a:pt x="1447" y="1"/>
                    </a:moveTo>
                    <a:cubicBezTo>
                      <a:pt x="1214" y="1"/>
                      <a:pt x="989" y="70"/>
                      <a:pt x="807" y="225"/>
                    </a:cubicBezTo>
                    <a:lnTo>
                      <a:pt x="186" y="722"/>
                    </a:lnTo>
                    <a:cubicBezTo>
                      <a:pt x="0" y="877"/>
                      <a:pt x="93" y="1125"/>
                      <a:pt x="311" y="1187"/>
                    </a:cubicBezTo>
                    <a:cubicBezTo>
                      <a:pt x="356" y="1192"/>
                      <a:pt x="402" y="1195"/>
                      <a:pt x="448" y="1195"/>
                    </a:cubicBezTo>
                    <a:cubicBezTo>
                      <a:pt x="688" y="1195"/>
                      <a:pt x="935" y="1126"/>
                      <a:pt x="1117" y="970"/>
                    </a:cubicBezTo>
                    <a:lnTo>
                      <a:pt x="1086" y="970"/>
                    </a:lnTo>
                    <a:lnTo>
                      <a:pt x="1706" y="474"/>
                    </a:lnTo>
                    <a:cubicBezTo>
                      <a:pt x="1924" y="319"/>
                      <a:pt x="1799" y="70"/>
                      <a:pt x="1582" y="8"/>
                    </a:cubicBezTo>
                    <a:cubicBezTo>
                      <a:pt x="1537" y="3"/>
                      <a:pt x="1492" y="1"/>
                      <a:pt x="14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7"/>
              <p:cNvSpPr/>
              <p:nvPr/>
            </p:nvSpPr>
            <p:spPr>
              <a:xfrm rot="-10594719">
                <a:off x="-117570" y="4693484"/>
                <a:ext cx="106617" cy="28938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497" extrusionOk="0">
                    <a:moveTo>
                      <a:pt x="1272" y="0"/>
                    </a:moveTo>
                    <a:cubicBezTo>
                      <a:pt x="1024" y="0"/>
                      <a:pt x="0" y="496"/>
                      <a:pt x="527" y="496"/>
                    </a:cubicBezTo>
                    <a:cubicBezTo>
                      <a:pt x="807" y="496"/>
                      <a:pt x="1830" y="0"/>
                      <a:pt x="1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7"/>
              <p:cNvSpPr/>
              <p:nvPr/>
            </p:nvSpPr>
            <p:spPr>
              <a:xfrm rot="-10594719">
                <a:off x="-219900" y="4883379"/>
                <a:ext cx="128336" cy="46406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797" extrusionOk="0">
                    <a:moveTo>
                      <a:pt x="1893" y="0"/>
                    </a:moveTo>
                    <a:cubicBezTo>
                      <a:pt x="1750" y="0"/>
                      <a:pt x="1587" y="34"/>
                      <a:pt x="1521" y="51"/>
                    </a:cubicBezTo>
                    <a:lnTo>
                      <a:pt x="528" y="299"/>
                    </a:lnTo>
                    <a:cubicBezTo>
                      <a:pt x="404" y="361"/>
                      <a:pt x="1" y="485"/>
                      <a:pt x="32" y="671"/>
                    </a:cubicBezTo>
                    <a:cubicBezTo>
                      <a:pt x="46" y="768"/>
                      <a:pt x="151" y="797"/>
                      <a:pt x="272" y="797"/>
                    </a:cubicBezTo>
                    <a:cubicBezTo>
                      <a:pt x="423" y="797"/>
                      <a:pt x="600" y="751"/>
                      <a:pt x="652" y="733"/>
                    </a:cubicBezTo>
                    <a:lnTo>
                      <a:pt x="1645" y="485"/>
                    </a:lnTo>
                    <a:cubicBezTo>
                      <a:pt x="1769" y="454"/>
                      <a:pt x="2203" y="330"/>
                      <a:pt x="2141" y="113"/>
                    </a:cubicBezTo>
                    <a:cubicBezTo>
                      <a:pt x="2127" y="26"/>
                      <a:pt x="2018" y="0"/>
                      <a:pt x="1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7"/>
              <p:cNvSpPr/>
              <p:nvPr/>
            </p:nvSpPr>
            <p:spPr>
              <a:xfrm rot="-10594719">
                <a:off x="-435485" y="4915741"/>
                <a:ext cx="135557" cy="51705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888" extrusionOk="0">
                    <a:moveTo>
                      <a:pt x="743" y="1"/>
                    </a:moveTo>
                    <a:cubicBezTo>
                      <a:pt x="508" y="1"/>
                      <a:pt x="283" y="140"/>
                      <a:pt x="125" y="325"/>
                    </a:cubicBezTo>
                    <a:cubicBezTo>
                      <a:pt x="1" y="573"/>
                      <a:pt x="249" y="728"/>
                      <a:pt x="466" y="759"/>
                    </a:cubicBezTo>
                    <a:lnTo>
                      <a:pt x="1459" y="883"/>
                    </a:lnTo>
                    <a:cubicBezTo>
                      <a:pt x="1487" y="886"/>
                      <a:pt x="1516" y="888"/>
                      <a:pt x="1544" y="888"/>
                    </a:cubicBezTo>
                    <a:cubicBezTo>
                      <a:pt x="1794" y="888"/>
                      <a:pt x="2036" y="768"/>
                      <a:pt x="2203" y="573"/>
                    </a:cubicBezTo>
                    <a:cubicBezTo>
                      <a:pt x="2327" y="325"/>
                      <a:pt x="2079" y="170"/>
                      <a:pt x="1862" y="138"/>
                    </a:cubicBezTo>
                    <a:lnTo>
                      <a:pt x="870" y="14"/>
                    </a:lnTo>
                    <a:cubicBezTo>
                      <a:pt x="827" y="5"/>
                      <a:pt x="785" y="1"/>
                      <a:pt x="7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7"/>
              <p:cNvSpPr/>
              <p:nvPr/>
            </p:nvSpPr>
            <p:spPr>
              <a:xfrm rot="-10594719">
                <a:off x="-367530" y="4751000"/>
                <a:ext cx="106617" cy="44776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769" extrusionOk="0">
                    <a:moveTo>
                      <a:pt x="894" y="1"/>
                    </a:moveTo>
                    <a:cubicBezTo>
                      <a:pt x="693" y="1"/>
                      <a:pt x="501" y="59"/>
                      <a:pt x="342" y="149"/>
                    </a:cubicBezTo>
                    <a:cubicBezTo>
                      <a:pt x="187" y="242"/>
                      <a:pt x="1" y="398"/>
                      <a:pt x="218" y="491"/>
                    </a:cubicBezTo>
                    <a:lnTo>
                      <a:pt x="714" y="739"/>
                    </a:lnTo>
                    <a:cubicBezTo>
                      <a:pt x="793" y="758"/>
                      <a:pt x="874" y="769"/>
                      <a:pt x="957" y="769"/>
                    </a:cubicBezTo>
                    <a:cubicBezTo>
                      <a:pt x="1136" y="769"/>
                      <a:pt x="1320" y="721"/>
                      <a:pt x="1490" y="615"/>
                    </a:cubicBezTo>
                    <a:cubicBezTo>
                      <a:pt x="1614" y="553"/>
                      <a:pt x="1831" y="398"/>
                      <a:pt x="1614" y="273"/>
                    </a:cubicBezTo>
                    <a:lnTo>
                      <a:pt x="1117" y="25"/>
                    </a:lnTo>
                    <a:cubicBezTo>
                      <a:pt x="1043" y="9"/>
                      <a:pt x="968" y="1"/>
                      <a:pt x="8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7"/>
              <p:cNvSpPr/>
              <p:nvPr/>
            </p:nvSpPr>
            <p:spPr>
              <a:xfrm rot="-10594719">
                <a:off x="-335072" y="4573098"/>
                <a:ext cx="84956" cy="40060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688" extrusionOk="0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3"/>
                      <a:pt x="280" y="688"/>
                      <a:pt x="466" y="688"/>
                    </a:cubicBezTo>
                    <a:lnTo>
                      <a:pt x="590" y="688"/>
                    </a:lnTo>
                    <a:cubicBezTo>
                      <a:pt x="869" y="688"/>
                      <a:pt x="1117" y="595"/>
                      <a:pt x="1303" y="377"/>
                    </a:cubicBezTo>
                    <a:cubicBezTo>
                      <a:pt x="1459" y="129"/>
                      <a:pt x="1210" y="5"/>
                      <a:pt x="993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7"/>
              <p:cNvSpPr/>
              <p:nvPr/>
            </p:nvSpPr>
            <p:spPr>
              <a:xfrm rot="-10594719">
                <a:off x="-414983" y="4513806"/>
                <a:ext cx="77735" cy="47047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808" extrusionOk="0">
                    <a:moveTo>
                      <a:pt x="652" y="1"/>
                    </a:moveTo>
                    <a:cubicBezTo>
                      <a:pt x="435" y="1"/>
                      <a:pt x="63" y="187"/>
                      <a:pt x="32" y="466"/>
                    </a:cubicBezTo>
                    <a:cubicBezTo>
                      <a:pt x="1" y="714"/>
                      <a:pt x="342" y="807"/>
                      <a:pt x="559" y="807"/>
                    </a:cubicBezTo>
                    <a:lnTo>
                      <a:pt x="683" y="807"/>
                    </a:lnTo>
                    <a:cubicBezTo>
                      <a:pt x="900" y="807"/>
                      <a:pt x="1272" y="621"/>
                      <a:pt x="1303" y="342"/>
                    </a:cubicBezTo>
                    <a:cubicBezTo>
                      <a:pt x="1334" y="94"/>
                      <a:pt x="993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7"/>
              <p:cNvSpPr/>
              <p:nvPr/>
            </p:nvSpPr>
            <p:spPr>
              <a:xfrm rot="-10594719">
                <a:off x="-638248" y="4580252"/>
                <a:ext cx="83500" cy="47862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822" extrusionOk="0">
                    <a:moveTo>
                      <a:pt x="1017" y="0"/>
                    </a:moveTo>
                    <a:cubicBezTo>
                      <a:pt x="951" y="0"/>
                      <a:pt x="895" y="6"/>
                      <a:pt x="869" y="15"/>
                    </a:cubicBezTo>
                    <a:cubicBezTo>
                      <a:pt x="621" y="15"/>
                      <a:pt x="373" y="139"/>
                      <a:pt x="218" y="356"/>
                    </a:cubicBezTo>
                    <a:lnTo>
                      <a:pt x="94" y="604"/>
                    </a:lnTo>
                    <a:cubicBezTo>
                      <a:pt x="1" y="821"/>
                      <a:pt x="497" y="821"/>
                      <a:pt x="590" y="821"/>
                    </a:cubicBezTo>
                    <a:cubicBezTo>
                      <a:pt x="838" y="790"/>
                      <a:pt x="1087" y="666"/>
                      <a:pt x="1242" y="449"/>
                    </a:cubicBezTo>
                    <a:lnTo>
                      <a:pt x="1366" y="201"/>
                    </a:lnTo>
                    <a:cubicBezTo>
                      <a:pt x="1433" y="43"/>
                      <a:pt x="1190" y="0"/>
                      <a:pt x="10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7"/>
              <p:cNvSpPr/>
              <p:nvPr/>
            </p:nvSpPr>
            <p:spPr>
              <a:xfrm rot="-10594719">
                <a:off x="-500255" y="4633121"/>
                <a:ext cx="108422" cy="587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009" extrusionOk="0">
                    <a:moveTo>
                      <a:pt x="1326" y="0"/>
                    </a:moveTo>
                    <a:cubicBezTo>
                      <a:pt x="1187" y="0"/>
                      <a:pt x="1039" y="39"/>
                      <a:pt x="931" y="85"/>
                    </a:cubicBezTo>
                    <a:lnTo>
                      <a:pt x="434" y="333"/>
                    </a:lnTo>
                    <a:cubicBezTo>
                      <a:pt x="248" y="427"/>
                      <a:pt x="0" y="644"/>
                      <a:pt x="155" y="861"/>
                    </a:cubicBezTo>
                    <a:cubicBezTo>
                      <a:pt x="248" y="969"/>
                      <a:pt x="388" y="1008"/>
                      <a:pt x="531" y="1008"/>
                    </a:cubicBezTo>
                    <a:cubicBezTo>
                      <a:pt x="675" y="1008"/>
                      <a:pt x="822" y="969"/>
                      <a:pt x="931" y="923"/>
                    </a:cubicBezTo>
                    <a:lnTo>
                      <a:pt x="1427" y="675"/>
                    </a:lnTo>
                    <a:cubicBezTo>
                      <a:pt x="1582" y="582"/>
                      <a:pt x="1861" y="364"/>
                      <a:pt x="1675" y="147"/>
                    </a:cubicBezTo>
                    <a:cubicBezTo>
                      <a:pt x="1598" y="39"/>
                      <a:pt x="1466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7"/>
              <p:cNvSpPr/>
              <p:nvPr/>
            </p:nvSpPr>
            <p:spPr>
              <a:xfrm rot="-10594719">
                <a:off x="-591684" y="4775174"/>
                <a:ext cx="79541" cy="47687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819" extrusionOk="0">
                    <a:moveTo>
                      <a:pt x="909" y="1"/>
                    </a:moveTo>
                    <a:cubicBezTo>
                      <a:pt x="683" y="1"/>
                      <a:pt x="458" y="90"/>
                      <a:pt x="311" y="237"/>
                    </a:cubicBezTo>
                    <a:lnTo>
                      <a:pt x="186" y="361"/>
                    </a:lnTo>
                    <a:cubicBezTo>
                      <a:pt x="0" y="485"/>
                      <a:pt x="62" y="764"/>
                      <a:pt x="311" y="795"/>
                    </a:cubicBezTo>
                    <a:cubicBezTo>
                      <a:pt x="371" y="810"/>
                      <a:pt x="435" y="818"/>
                      <a:pt x="500" y="818"/>
                    </a:cubicBezTo>
                    <a:cubicBezTo>
                      <a:pt x="704" y="818"/>
                      <a:pt x="922" y="743"/>
                      <a:pt x="1086" y="578"/>
                    </a:cubicBezTo>
                    <a:lnTo>
                      <a:pt x="1210" y="454"/>
                    </a:lnTo>
                    <a:cubicBezTo>
                      <a:pt x="1365" y="330"/>
                      <a:pt x="1303" y="51"/>
                      <a:pt x="1086" y="20"/>
                    </a:cubicBezTo>
                    <a:cubicBezTo>
                      <a:pt x="1028" y="7"/>
                      <a:pt x="968" y="1"/>
                      <a:pt x="9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7"/>
              <p:cNvSpPr/>
              <p:nvPr/>
            </p:nvSpPr>
            <p:spPr>
              <a:xfrm rot="-10594719">
                <a:off x="-638440" y="4931436"/>
                <a:ext cx="149997" cy="31035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533" extrusionOk="0">
                    <a:moveTo>
                      <a:pt x="815" y="1"/>
                    </a:moveTo>
                    <a:cubicBezTo>
                      <a:pt x="570" y="1"/>
                      <a:pt x="351" y="118"/>
                      <a:pt x="156" y="285"/>
                    </a:cubicBezTo>
                    <a:cubicBezTo>
                      <a:pt x="1" y="502"/>
                      <a:pt x="280" y="533"/>
                      <a:pt x="435" y="533"/>
                    </a:cubicBezTo>
                    <a:lnTo>
                      <a:pt x="1676" y="533"/>
                    </a:lnTo>
                    <a:cubicBezTo>
                      <a:pt x="1955" y="533"/>
                      <a:pt x="2234" y="440"/>
                      <a:pt x="2452" y="253"/>
                    </a:cubicBezTo>
                    <a:cubicBezTo>
                      <a:pt x="2576" y="36"/>
                      <a:pt x="2296" y="5"/>
                      <a:pt x="2141" y="5"/>
                    </a:cubicBezTo>
                    <a:lnTo>
                      <a:pt x="901" y="5"/>
                    </a:lnTo>
                    <a:cubicBezTo>
                      <a:pt x="872" y="2"/>
                      <a:pt x="843" y="1"/>
                      <a:pt x="8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7"/>
              <p:cNvSpPr/>
              <p:nvPr/>
            </p:nvSpPr>
            <p:spPr>
              <a:xfrm rot="-10594719">
                <a:off x="-799362" y="4868291"/>
                <a:ext cx="115642" cy="30802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529" extrusionOk="0">
                    <a:moveTo>
                      <a:pt x="1241" y="1"/>
                    </a:moveTo>
                    <a:cubicBezTo>
                      <a:pt x="869" y="1"/>
                      <a:pt x="0" y="528"/>
                      <a:pt x="776" y="528"/>
                    </a:cubicBezTo>
                    <a:cubicBezTo>
                      <a:pt x="1117" y="528"/>
                      <a:pt x="1985" y="1"/>
                      <a:pt x="12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7"/>
              <p:cNvSpPr/>
              <p:nvPr/>
            </p:nvSpPr>
            <p:spPr>
              <a:xfrm rot="-10594719">
                <a:off x="-732763" y="4721604"/>
                <a:ext cx="113022" cy="51472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884" extrusionOk="0">
                    <a:moveTo>
                      <a:pt x="1487" y="0"/>
                    </a:moveTo>
                    <a:cubicBezTo>
                      <a:pt x="1452" y="0"/>
                      <a:pt x="1420" y="3"/>
                      <a:pt x="1391" y="7"/>
                    </a:cubicBezTo>
                    <a:lnTo>
                      <a:pt x="647" y="131"/>
                    </a:lnTo>
                    <a:cubicBezTo>
                      <a:pt x="399" y="162"/>
                      <a:pt x="58" y="286"/>
                      <a:pt x="27" y="566"/>
                    </a:cubicBezTo>
                    <a:cubicBezTo>
                      <a:pt x="0" y="803"/>
                      <a:pt x="242" y="883"/>
                      <a:pt x="429" y="883"/>
                    </a:cubicBezTo>
                    <a:cubicBezTo>
                      <a:pt x="463" y="883"/>
                      <a:pt x="495" y="881"/>
                      <a:pt x="523" y="876"/>
                    </a:cubicBezTo>
                    <a:lnTo>
                      <a:pt x="1267" y="752"/>
                    </a:lnTo>
                    <a:cubicBezTo>
                      <a:pt x="1515" y="721"/>
                      <a:pt x="1857" y="597"/>
                      <a:pt x="1888" y="317"/>
                    </a:cubicBezTo>
                    <a:cubicBezTo>
                      <a:pt x="1940" y="81"/>
                      <a:pt x="1680" y="0"/>
                      <a:pt x="14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7"/>
              <p:cNvSpPr/>
              <p:nvPr/>
            </p:nvSpPr>
            <p:spPr>
              <a:xfrm rot="-10594719">
                <a:off x="-778463" y="4637919"/>
                <a:ext cx="113837" cy="34354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590" extrusionOk="0">
                    <a:moveTo>
                      <a:pt x="1179" y="0"/>
                    </a:moveTo>
                    <a:cubicBezTo>
                      <a:pt x="807" y="0"/>
                      <a:pt x="0" y="590"/>
                      <a:pt x="745" y="590"/>
                    </a:cubicBezTo>
                    <a:cubicBezTo>
                      <a:pt x="1117" y="590"/>
                      <a:pt x="1954" y="0"/>
                      <a:pt x="1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2" name="Google Shape;942;p7"/>
          <p:cNvGrpSpPr/>
          <p:nvPr/>
        </p:nvGrpSpPr>
        <p:grpSpPr>
          <a:xfrm rot="-10799883" flipH="1">
            <a:off x="-1195356" y="-924940"/>
            <a:ext cx="4843774" cy="2185315"/>
            <a:chOff x="5619200" y="4458200"/>
            <a:chExt cx="1647150" cy="742900"/>
          </a:xfrm>
        </p:grpSpPr>
        <p:sp>
          <p:nvSpPr>
            <p:cNvPr id="943" name="Google Shape;943;p7"/>
            <p:cNvSpPr/>
            <p:nvPr/>
          </p:nvSpPr>
          <p:spPr>
            <a:xfrm>
              <a:off x="5619200" y="4458200"/>
              <a:ext cx="1647150" cy="690850"/>
            </a:xfrm>
            <a:custGeom>
              <a:avLst/>
              <a:gdLst/>
              <a:ahLst/>
              <a:cxnLst/>
              <a:rect l="l" t="t" r="r" b="b"/>
              <a:pathLst>
                <a:path w="65886" h="27634" extrusionOk="0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5706150" y="4536325"/>
              <a:ext cx="1477225" cy="645250"/>
            </a:xfrm>
            <a:custGeom>
              <a:avLst/>
              <a:gdLst/>
              <a:ahLst/>
              <a:cxnLst/>
              <a:rect l="l" t="t" r="r" b="b"/>
              <a:pathLst>
                <a:path w="59089" h="25810" extrusionOk="0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5813125" y="4656950"/>
              <a:ext cx="1320600" cy="525400"/>
            </a:xfrm>
            <a:custGeom>
              <a:avLst/>
              <a:gdLst/>
              <a:ahLst/>
              <a:cxnLst/>
              <a:rect l="l" t="t" r="r" b="b"/>
              <a:pathLst>
                <a:path w="52824" h="21016" extrusionOk="0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5873650" y="4751150"/>
              <a:ext cx="1188750" cy="437925"/>
            </a:xfrm>
            <a:custGeom>
              <a:avLst/>
              <a:gdLst/>
              <a:ahLst/>
              <a:cxnLst/>
              <a:rect l="l" t="t" r="r" b="b"/>
              <a:pathLst>
                <a:path w="47550" h="17517" extrusionOk="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5987550" y="4937050"/>
              <a:ext cx="1010475" cy="264050"/>
            </a:xfrm>
            <a:custGeom>
              <a:avLst/>
              <a:gdLst/>
              <a:ahLst/>
              <a:cxnLst/>
              <a:rect l="l" t="t" r="r" b="b"/>
              <a:pathLst>
                <a:path w="40419" h="10562" extrusionOk="0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7"/>
          <p:cNvGrpSpPr/>
          <p:nvPr/>
        </p:nvGrpSpPr>
        <p:grpSpPr>
          <a:xfrm rot="-2452161">
            <a:off x="5263268" y="4452240"/>
            <a:ext cx="1019006" cy="1634773"/>
            <a:chOff x="2402100" y="3854125"/>
            <a:chExt cx="435600" cy="698825"/>
          </a:xfrm>
        </p:grpSpPr>
        <p:sp>
          <p:nvSpPr>
            <p:cNvPr id="949" name="Google Shape;949;p7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7"/>
          <p:cNvGrpSpPr/>
          <p:nvPr/>
        </p:nvGrpSpPr>
        <p:grpSpPr>
          <a:xfrm rot="8607250">
            <a:off x="-672758" y="173948"/>
            <a:ext cx="1219989" cy="1925352"/>
            <a:chOff x="322650" y="2571325"/>
            <a:chExt cx="573100" cy="904450"/>
          </a:xfrm>
        </p:grpSpPr>
        <p:sp>
          <p:nvSpPr>
            <p:cNvPr id="963" name="Google Shape;963;p7"/>
            <p:cNvSpPr/>
            <p:nvPr/>
          </p:nvSpPr>
          <p:spPr>
            <a:xfrm>
              <a:off x="423450" y="2666625"/>
              <a:ext cx="95400" cy="131175"/>
            </a:xfrm>
            <a:custGeom>
              <a:avLst/>
              <a:gdLst/>
              <a:ahLst/>
              <a:cxnLst/>
              <a:rect l="l" t="t" r="r" b="b"/>
              <a:pathLst>
                <a:path w="3816" h="5247" extrusionOk="0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510300" y="2571325"/>
              <a:ext cx="155125" cy="237325"/>
            </a:xfrm>
            <a:custGeom>
              <a:avLst/>
              <a:gdLst/>
              <a:ahLst/>
              <a:cxnLst/>
              <a:rect l="l" t="t" r="r" b="b"/>
              <a:pathLst>
                <a:path w="6205" h="9493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548300" y="2691425"/>
              <a:ext cx="236550" cy="266900"/>
            </a:xfrm>
            <a:custGeom>
              <a:avLst/>
              <a:gdLst/>
              <a:ahLst/>
              <a:cxnLst/>
              <a:rect l="l" t="t" r="r" b="b"/>
              <a:pathLst>
                <a:path w="9462" h="10676" extrusionOk="0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322650" y="2792325"/>
              <a:ext cx="214050" cy="94475"/>
            </a:xfrm>
            <a:custGeom>
              <a:avLst/>
              <a:gdLst/>
              <a:ahLst/>
              <a:cxnLst/>
              <a:rect l="l" t="t" r="r" b="b"/>
              <a:pathLst>
                <a:path w="8562" h="3779" extrusionOk="0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386225" y="2924175"/>
              <a:ext cx="215625" cy="317975"/>
            </a:xfrm>
            <a:custGeom>
              <a:avLst/>
              <a:gdLst/>
              <a:ahLst/>
              <a:cxnLst/>
              <a:rect l="l" t="t" r="r" b="b"/>
              <a:pathLst>
                <a:path w="8625" h="12719" extrusionOk="0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579325" y="2835775"/>
              <a:ext cx="316425" cy="283075"/>
            </a:xfrm>
            <a:custGeom>
              <a:avLst/>
              <a:gdLst/>
              <a:ahLst/>
              <a:cxnLst/>
              <a:rect l="l" t="t" r="r" b="b"/>
              <a:pathLst>
                <a:path w="12657" h="11323" extrusionOk="0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509000" y="2776025"/>
              <a:ext cx="101375" cy="699750"/>
            </a:xfrm>
            <a:custGeom>
              <a:avLst/>
              <a:gdLst/>
              <a:ahLst/>
              <a:cxnLst/>
              <a:rect l="l" t="t" r="r" b="b"/>
              <a:pathLst>
                <a:path w="4055" h="27990" extrusionOk="0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" name="Google Shape;970;p7"/>
          <p:cNvGrpSpPr/>
          <p:nvPr/>
        </p:nvGrpSpPr>
        <p:grpSpPr>
          <a:xfrm rot="9764690">
            <a:off x="2589182" y="-1536019"/>
            <a:ext cx="1546779" cy="2481535"/>
            <a:chOff x="2402100" y="3854125"/>
            <a:chExt cx="435600" cy="698825"/>
          </a:xfrm>
        </p:grpSpPr>
        <p:sp>
          <p:nvSpPr>
            <p:cNvPr id="971" name="Google Shape;971;p7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7"/>
          <p:cNvGrpSpPr/>
          <p:nvPr/>
        </p:nvGrpSpPr>
        <p:grpSpPr>
          <a:xfrm>
            <a:off x="952179" y="620766"/>
            <a:ext cx="548733" cy="498301"/>
            <a:chOff x="3652400" y="3788700"/>
            <a:chExt cx="700450" cy="636075"/>
          </a:xfrm>
        </p:grpSpPr>
        <p:sp>
          <p:nvSpPr>
            <p:cNvPr id="985" name="Google Shape;985;p7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p9"/>
          <p:cNvSpPr txBox="1">
            <a:spLocks noGrp="1"/>
          </p:cNvSpPr>
          <p:nvPr>
            <p:ph type="title"/>
          </p:nvPr>
        </p:nvSpPr>
        <p:spPr>
          <a:xfrm>
            <a:off x="714300" y="1757163"/>
            <a:ext cx="31098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059" name="Google Shape;105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1060" name="Google Shape;1060;p9"/>
          <p:cNvGrpSpPr/>
          <p:nvPr/>
        </p:nvGrpSpPr>
        <p:grpSpPr>
          <a:xfrm rot="10800000" flipH="1">
            <a:off x="1513733" y="-704506"/>
            <a:ext cx="6608366" cy="2210425"/>
            <a:chOff x="5619200" y="4458200"/>
            <a:chExt cx="1647150" cy="742900"/>
          </a:xfrm>
        </p:grpSpPr>
        <p:sp>
          <p:nvSpPr>
            <p:cNvPr id="1061" name="Google Shape;1061;p9"/>
            <p:cNvSpPr/>
            <p:nvPr/>
          </p:nvSpPr>
          <p:spPr>
            <a:xfrm>
              <a:off x="5619200" y="4458200"/>
              <a:ext cx="1647150" cy="690850"/>
            </a:xfrm>
            <a:custGeom>
              <a:avLst/>
              <a:gdLst/>
              <a:ahLst/>
              <a:cxnLst/>
              <a:rect l="l" t="t" r="r" b="b"/>
              <a:pathLst>
                <a:path w="65886" h="27634" extrusionOk="0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9"/>
            <p:cNvSpPr/>
            <p:nvPr/>
          </p:nvSpPr>
          <p:spPr>
            <a:xfrm>
              <a:off x="5706150" y="4536325"/>
              <a:ext cx="1477225" cy="645250"/>
            </a:xfrm>
            <a:custGeom>
              <a:avLst/>
              <a:gdLst/>
              <a:ahLst/>
              <a:cxnLst/>
              <a:rect l="l" t="t" r="r" b="b"/>
              <a:pathLst>
                <a:path w="59089" h="25810" extrusionOk="0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9"/>
            <p:cNvSpPr/>
            <p:nvPr/>
          </p:nvSpPr>
          <p:spPr>
            <a:xfrm>
              <a:off x="5813125" y="4656950"/>
              <a:ext cx="1320600" cy="525400"/>
            </a:xfrm>
            <a:custGeom>
              <a:avLst/>
              <a:gdLst/>
              <a:ahLst/>
              <a:cxnLst/>
              <a:rect l="l" t="t" r="r" b="b"/>
              <a:pathLst>
                <a:path w="52824" h="21016" extrusionOk="0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9"/>
            <p:cNvSpPr/>
            <p:nvPr/>
          </p:nvSpPr>
          <p:spPr>
            <a:xfrm>
              <a:off x="5873650" y="4751150"/>
              <a:ext cx="1188750" cy="437925"/>
            </a:xfrm>
            <a:custGeom>
              <a:avLst/>
              <a:gdLst/>
              <a:ahLst/>
              <a:cxnLst/>
              <a:rect l="l" t="t" r="r" b="b"/>
              <a:pathLst>
                <a:path w="47550" h="17517" extrusionOk="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9"/>
            <p:cNvSpPr/>
            <p:nvPr/>
          </p:nvSpPr>
          <p:spPr>
            <a:xfrm>
              <a:off x="5987550" y="4937050"/>
              <a:ext cx="1010475" cy="264050"/>
            </a:xfrm>
            <a:custGeom>
              <a:avLst/>
              <a:gdLst/>
              <a:ahLst/>
              <a:cxnLst/>
              <a:rect l="l" t="t" r="r" b="b"/>
              <a:pathLst>
                <a:path w="40419" h="10562" extrusionOk="0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6" name="Google Shape;1066;p9"/>
          <p:cNvSpPr/>
          <p:nvPr/>
        </p:nvSpPr>
        <p:spPr>
          <a:xfrm rot="-10000102">
            <a:off x="7637339" y="-195273"/>
            <a:ext cx="2002471" cy="1790385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7" name="Google Shape;1067;p9"/>
          <p:cNvGrpSpPr/>
          <p:nvPr/>
        </p:nvGrpSpPr>
        <p:grpSpPr>
          <a:xfrm>
            <a:off x="-738087" y="3748295"/>
            <a:ext cx="6319506" cy="2428630"/>
            <a:chOff x="4178350" y="2375050"/>
            <a:chExt cx="938350" cy="515775"/>
          </a:xfrm>
        </p:grpSpPr>
        <p:sp>
          <p:nvSpPr>
            <p:cNvPr id="1068" name="Google Shape;1068;p9"/>
            <p:cNvSpPr/>
            <p:nvPr/>
          </p:nvSpPr>
          <p:spPr>
            <a:xfrm>
              <a:off x="4178350" y="2375050"/>
              <a:ext cx="938350" cy="470050"/>
            </a:xfrm>
            <a:custGeom>
              <a:avLst/>
              <a:gdLst/>
              <a:ahLst/>
              <a:cxnLst/>
              <a:rect l="l" t="t" r="r" b="b"/>
              <a:pathLst>
                <a:path w="37534" h="18802" extrusionOk="0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9"/>
            <p:cNvSpPr/>
            <p:nvPr/>
          </p:nvSpPr>
          <p:spPr>
            <a:xfrm>
              <a:off x="4192225" y="2449850"/>
              <a:ext cx="867875" cy="411650"/>
            </a:xfrm>
            <a:custGeom>
              <a:avLst/>
              <a:gdLst/>
              <a:ahLst/>
              <a:cxnLst/>
              <a:rect l="l" t="t" r="r" b="b"/>
              <a:pathLst>
                <a:path w="34715" h="16466" extrusionOk="0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9"/>
            <p:cNvSpPr/>
            <p:nvPr/>
          </p:nvSpPr>
          <p:spPr>
            <a:xfrm>
              <a:off x="4252800" y="2496850"/>
              <a:ext cx="761025" cy="376950"/>
            </a:xfrm>
            <a:custGeom>
              <a:avLst/>
              <a:gdLst/>
              <a:ahLst/>
              <a:cxnLst/>
              <a:rect l="l" t="t" r="r" b="b"/>
              <a:pathLst>
                <a:path w="30441" h="15078" extrusionOk="0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9"/>
            <p:cNvSpPr/>
            <p:nvPr/>
          </p:nvSpPr>
          <p:spPr>
            <a:xfrm>
              <a:off x="4311275" y="2568125"/>
              <a:ext cx="619300" cy="306050"/>
            </a:xfrm>
            <a:custGeom>
              <a:avLst/>
              <a:gdLst/>
              <a:ahLst/>
              <a:cxnLst/>
              <a:rect l="l" t="t" r="r" b="b"/>
              <a:pathLst>
                <a:path w="24772" h="12242" extrusionOk="0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9"/>
            <p:cNvSpPr/>
            <p:nvPr/>
          </p:nvSpPr>
          <p:spPr>
            <a:xfrm>
              <a:off x="4374000" y="2647325"/>
              <a:ext cx="513325" cy="228750"/>
            </a:xfrm>
            <a:custGeom>
              <a:avLst/>
              <a:gdLst/>
              <a:ahLst/>
              <a:cxnLst/>
              <a:rect l="l" t="t" r="r" b="b"/>
              <a:pathLst>
                <a:path w="20533" h="9150" extrusionOk="0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9"/>
            <p:cNvSpPr/>
            <p:nvPr/>
          </p:nvSpPr>
          <p:spPr>
            <a:xfrm>
              <a:off x="4437575" y="2724875"/>
              <a:ext cx="345675" cy="156550"/>
            </a:xfrm>
            <a:custGeom>
              <a:avLst/>
              <a:gdLst/>
              <a:ahLst/>
              <a:cxnLst/>
              <a:rect l="l" t="t" r="r" b="b"/>
              <a:pathLst>
                <a:path w="13827" h="6262" extrusionOk="0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9"/>
            <p:cNvSpPr/>
            <p:nvPr/>
          </p:nvSpPr>
          <p:spPr>
            <a:xfrm>
              <a:off x="4481575" y="2799000"/>
              <a:ext cx="244675" cy="91825"/>
            </a:xfrm>
            <a:custGeom>
              <a:avLst/>
              <a:gdLst/>
              <a:ahLst/>
              <a:cxnLst/>
              <a:rect l="l" t="t" r="r" b="b"/>
              <a:pathLst>
                <a:path w="9787" h="3673" extrusionOk="0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" name="Google Shape;1075;p9"/>
          <p:cNvGrpSpPr/>
          <p:nvPr/>
        </p:nvGrpSpPr>
        <p:grpSpPr>
          <a:xfrm rot="-1665452" flipH="1">
            <a:off x="4128258" y="3652658"/>
            <a:ext cx="2662557" cy="2828652"/>
            <a:chOff x="4159600" y="887163"/>
            <a:chExt cx="1265600" cy="1344550"/>
          </a:xfrm>
        </p:grpSpPr>
        <p:sp>
          <p:nvSpPr>
            <p:cNvPr id="1076" name="Google Shape;1076;p9"/>
            <p:cNvSpPr/>
            <p:nvPr/>
          </p:nvSpPr>
          <p:spPr>
            <a:xfrm>
              <a:off x="4159600" y="887163"/>
              <a:ext cx="1265600" cy="1344550"/>
            </a:xfrm>
            <a:custGeom>
              <a:avLst/>
              <a:gdLst/>
              <a:ahLst/>
              <a:cxnLst/>
              <a:rect l="l" t="t" r="r" b="b"/>
              <a:pathLst>
                <a:path w="50624" h="53782" extrusionOk="0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9"/>
            <p:cNvSpPr/>
            <p:nvPr/>
          </p:nvSpPr>
          <p:spPr>
            <a:xfrm>
              <a:off x="4735775" y="97803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9"/>
            <p:cNvSpPr/>
            <p:nvPr/>
          </p:nvSpPr>
          <p:spPr>
            <a:xfrm>
              <a:off x="4695450" y="10268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9"/>
            <p:cNvSpPr/>
            <p:nvPr/>
          </p:nvSpPr>
          <p:spPr>
            <a:xfrm>
              <a:off x="4665975" y="1081963"/>
              <a:ext cx="47350" cy="18625"/>
            </a:xfrm>
            <a:custGeom>
              <a:avLst/>
              <a:gdLst/>
              <a:ahLst/>
              <a:cxnLst/>
              <a:rect l="l" t="t" r="r" b="b"/>
              <a:pathLst>
                <a:path w="1894" h="745" extrusionOk="0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9"/>
            <p:cNvSpPr/>
            <p:nvPr/>
          </p:nvSpPr>
          <p:spPr>
            <a:xfrm>
              <a:off x="4713300" y="113623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9"/>
            <p:cNvSpPr/>
            <p:nvPr/>
          </p:nvSpPr>
          <p:spPr>
            <a:xfrm>
              <a:off x="4745850" y="1218438"/>
              <a:ext cx="48900" cy="14775"/>
            </a:xfrm>
            <a:custGeom>
              <a:avLst/>
              <a:gdLst/>
              <a:ahLst/>
              <a:cxnLst/>
              <a:rect l="l" t="t" r="r" b="b"/>
              <a:pathLst>
                <a:path w="1956" h="591" extrusionOk="0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9"/>
            <p:cNvSpPr/>
            <p:nvPr/>
          </p:nvSpPr>
          <p:spPr>
            <a:xfrm>
              <a:off x="4675300" y="1188963"/>
              <a:ext cx="48875" cy="13225"/>
            </a:xfrm>
            <a:custGeom>
              <a:avLst/>
              <a:gdLst/>
              <a:ahLst/>
              <a:cxnLst/>
              <a:rect l="l" t="t" r="r" b="b"/>
              <a:pathLst>
                <a:path w="1955" h="529" extrusionOk="0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9"/>
            <p:cNvSpPr/>
            <p:nvPr/>
          </p:nvSpPr>
          <p:spPr>
            <a:xfrm>
              <a:off x="4790050" y="1182613"/>
              <a:ext cx="27950" cy="15700"/>
            </a:xfrm>
            <a:custGeom>
              <a:avLst/>
              <a:gdLst/>
              <a:ahLst/>
              <a:cxnLst/>
              <a:rect l="l" t="t" r="r" b="b"/>
              <a:pathLst>
                <a:path w="1118" h="628" extrusionOk="0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9"/>
            <p:cNvSpPr/>
            <p:nvPr/>
          </p:nvSpPr>
          <p:spPr>
            <a:xfrm>
              <a:off x="4759825" y="1112213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9"/>
            <p:cNvSpPr/>
            <p:nvPr/>
          </p:nvSpPr>
          <p:spPr>
            <a:xfrm>
              <a:off x="4745850" y="1033113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9"/>
            <p:cNvSpPr/>
            <p:nvPr/>
          </p:nvSpPr>
          <p:spPr>
            <a:xfrm>
              <a:off x="4835825" y="1085838"/>
              <a:ext cx="44225" cy="10875"/>
            </a:xfrm>
            <a:custGeom>
              <a:avLst/>
              <a:gdLst/>
              <a:ahLst/>
              <a:cxnLst/>
              <a:rect l="l" t="t" r="r" b="b"/>
              <a:pathLst>
                <a:path w="1769" h="435" extrusionOk="0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9"/>
            <p:cNvSpPr/>
            <p:nvPr/>
          </p:nvSpPr>
          <p:spPr>
            <a:xfrm>
              <a:off x="4823400" y="1141663"/>
              <a:ext cx="48900" cy="13225"/>
            </a:xfrm>
            <a:custGeom>
              <a:avLst/>
              <a:gdLst/>
              <a:ahLst/>
              <a:cxnLst/>
              <a:rect l="l" t="t" r="r" b="b"/>
              <a:pathLst>
                <a:path w="1956" h="529" extrusionOk="0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9"/>
            <p:cNvSpPr/>
            <p:nvPr/>
          </p:nvSpPr>
          <p:spPr>
            <a:xfrm>
              <a:off x="4817200" y="10199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9"/>
            <p:cNvSpPr/>
            <p:nvPr/>
          </p:nvSpPr>
          <p:spPr>
            <a:xfrm>
              <a:off x="4793950" y="941588"/>
              <a:ext cx="39575" cy="22525"/>
            </a:xfrm>
            <a:custGeom>
              <a:avLst/>
              <a:gdLst/>
              <a:ahLst/>
              <a:cxnLst/>
              <a:rect l="l" t="t" r="r" b="b"/>
              <a:pathLst>
                <a:path w="1583" h="901" extrusionOk="0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9"/>
            <p:cNvSpPr/>
            <p:nvPr/>
          </p:nvSpPr>
          <p:spPr>
            <a:xfrm>
              <a:off x="4736550" y="933063"/>
              <a:ext cx="48100" cy="19425"/>
            </a:xfrm>
            <a:custGeom>
              <a:avLst/>
              <a:gdLst/>
              <a:ahLst/>
              <a:cxnLst/>
              <a:rect l="l" t="t" r="r" b="b"/>
              <a:pathLst>
                <a:path w="1924" h="777" extrusionOk="0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9"/>
            <p:cNvSpPr/>
            <p:nvPr/>
          </p:nvSpPr>
          <p:spPr>
            <a:xfrm>
              <a:off x="4797050" y="130141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9"/>
            <p:cNvSpPr/>
            <p:nvPr/>
          </p:nvSpPr>
          <p:spPr>
            <a:xfrm>
              <a:off x="47730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9"/>
            <p:cNvSpPr/>
            <p:nvPr/>
          </p:nvSpPr>
          <p:spPr>
            <a:xfrm>
              <a:off x="4849000" y="1418513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9"/>
            <p:cNvSpPr/>
            <p:nvPr/>
          </p:nvSpPr>
          <p:spPr>
            <a:xfrm>
              <a:off x="4797050" y="146271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9"/>
            <p:cNvSpPr/>
            <p:nvPr/>
          </p:nvSpPr>
          <p:spPr>
            <a:xfrm>
              <a:off x="4666750" y="1428588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9"/>
            <p:cNvSpPr/>
            <p:nvPr/>
          </p:nvSpPr>
          <p:spPr>
            <a:xfrm>
              <a:off x="4605500" y="1475138"/>
              <a:ext cx="40350" cy="20175"/>
            </a:xfrm>
            <a:custGeom>
              <a:avLst/>
              <a:gdLst/>
              <a:ahLst/>
              <a:cxnLst/>
              <a:rect l="l" t="t" r="r" b="b"/>
              <a:pathLst>
                <a:path w="1614" h="807" extrusionOk="0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9"/>
            <p:cNvSpPr/>
            <p:nvPr/>
          </p:nvSpPr>
          <p:spPr>
            <a:xfrm>
              <a:off x="4523300" y="1526313"/>
              <a:ext cx="49650" cy="12425"/>
            </a:xfrm>
            <a:custGeom>
              <a:avLst/>
              <a:gdLst/>
              <a:ahLst/>
              <a:cxnLst/>
              <a:rect l="l" t="t" r="r" b="b"/>
              <a:pathLst>
                <a:path w="1986" h="497" extrusionOk="0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9"/>
            <p:cNvSpPr/>
            <p:nvPr/>
          </p:nvSpPr>
          <p:spPr>
            <a:xfrm>
              <a:off x="4420150" y="14914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9"/>
            <p:cNvSpPr/>
            <p:nvPr/>
          </p:nvSpPr>
          <p:spPr>
            <a:xfrm>
              <a:off x="4325550" y="138516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9"/>
            <p:cNvSpPr/>
            <p:nvPr/>
          </p:nvSpPr>
          <p:spPr>
            <a:xfrm>
              <a:off x="4386800" y="14379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9"/>
            <p:cNvSpPr/>
            <p:nvPr/>
          </p:nvSpPr>
          <p:spPr>
            <a:xfrm>
              <a:off x="4489950" y="1434813"/>
              <a:ext cx="48875" cy="19400"/>
            </a:xfrm>
            <a:custGeom>
              <a:avLst/>
              <a:gdLst/>
              <a:ahLst/>
              <a:cxnLst/>
              <a:rect l="l" t="t" r="r" b="b"/>
              <a:pathLst>
                <a:path w="1955" h="776" extrusionOk="0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9"/>
            <p:cNvSpPr/>
            <p:nvPr/>
          </p:nvSpPr>
          <p:spPr>
            <a:xfrm>
              <a:off x="44124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9"/>
            <p:cNvSpPr/>
            <p:nvPr/>
          </p:nvSpPr>
          <p:spPr>
            <a:xfrm>
              <a:off x="4390700" y="135106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9"/>
            <p:cNvSpPr/>
            <p:nvPr/>
          </p:nvSpPr>
          <p:spPr>
            <a:xfrm>
              <a:off x="4480650" y="1385163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9"/>
            <p:cNvSpPr/>
            <p:nvPr/>
          </p:nvSpPr>
          <p:spPr>
            <a:xfrm>
              <a:off x="4614800" y="154026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9"/>
            <p:cNvSpPr/>
            <p:nvPr/>
          </p:nvSpPr>
          <p:spPr>
            <a:xfrm>
              <a:off x="4665200" y="15953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9"/>
            <p:cNvSpPr/>
            <p:nvPr/>
          </p:nvSpPr>
          <p:spPr>
            <a:xfrm>
              <a:off x="4699325" y="148366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9"/>
            <p:cNvSpPr/>
            <p:nvPr/>
          </p:nvSpPr>
          <p:spPr>
            <a:xfrm>
              <a:off x="4773775" y="1538713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9"/>
            <p:cNvSpPr/>
            <p:nvPr/>
          </p:nvSpPr>
          <p:spPr>
            <a:xfrm>
              <a:off x="4708625" y="15317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9"/>
            <p:cNvSpPr/>
            <p:nvPr/>
          </p:nvSpPr>
          <p:spPr>
            <a:xfrm>
              <a:off x="4847450" y="1533288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9"/>
            <p:cNvSpPr/>
            <p:nvPr/>
          </p:nvSpPr>
          <p:spPr>
            <a:xfrm>
              <a:off x="4893975" y="1486763"/>
              <a:ext cx="48875" cy="17075"/>
            </a:xfrm>
            <a:custGeom>
              <a:avLst/>
              <a:gdLst/>
              <a:ahLst/>
              <a:cxnLst/>
              <a:rect l="l" t="t" r="r" b="b"/>
              <a:pathLst>
                <a:path w="1955" h="683" extrusionOk="0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9"/>
            <p:cNvSpPr/>
            <p:nvPr/>
          </p:nvSpPr>
          <p:spPr>
            <a:xfrm>
              <a:off x="4935075" y="153948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9"/>
            <p:cNvSpPr/>
            <p:nvPr/>
          </p:nvSpPr>
          <p:spPr>
            <a:xfrm>
              <a:off x="5052175" y="1534063"/>
              <a:ext cx="48875" cy="16300"/>
            </a:xfrm>
            <a:custGeom>
              <a:avLst/>
              <a:gdLst/>
              <a:ahLst/>
              <a:cxnLst/>
              <a:rect l="l" t="t" r="r" b="b"/>
              <a:pathLst>
                <a:path w="1955" h="652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9"/>
            <p:cNvSpPr/>
            <p:nvPr/>
          </p:nvSpPr>
          <p:spPr>
            <a:xfrm>
              <a:off x="4990125" y="1492963"/>
              <a:ext cx="45800" cy="11650"/>
            </a:xfrm>
            <a:custGeom>
              <a:avLst/>
              <a:gdLst/>
              <a:ahLst/>
              <a:cxnLst/>
              <a:rect l="l" t="t" r="r" b="b"/>
              <a:pathLst>
                <a:path w="1832" h="466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9"/>
            <p:cNvSpPr/>
            <p:nvPr/>
          </p:nvSpPr>
          <p:spPr>
            <a:xfrm>
              <a:off x="5147550" y="15014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9"/>
            <p:cNvSpPr/>
            <p:nvPr/>
          </p:nvSpPr>
          <p:spPr>
            <a:xfrm>
              <a:off x="5080100" y="1468138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9"/>
            <p:cNvSpPr/>
            <p:nvPr/>
          </p:nvSpPr>
          <p:spPr>
            <a:xfrm>
              <a:off x="5047525" y="1438688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9"/>
            <p:cNvSpPr/>
            <p:nvPr/>
          </p:nvSpPr>
          <p:spPr>
            <a:xfrm>
              <a:off x="5082425" y="13432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9"/>
            <p:cNvSpPr/>
            <p:nvPr/>
          </p:nvSpPr>
          <p:spPr>
            <a:xfrm>
              <a:off x="5102575" y="1403788"/>
              <a:ext cx="49650" cy="13975"/>
            </a:xfrm>
            <a:custGeom>
              <a:avLst/>
              <a:gdLst/>
              <a:ahLst/>
              <a:cxnLst/>
              <a:rect l="l" t="t" r="r" b="b"/>
              <a:pathLst>
                <a:path w="1986" h="559" extrusionOk="0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9"/>
            <p:cNvSpPr/>
            <p:nvPr/>
          </p:nvSpPr>
          <p:spPr>
            <a:xfrm>
              <a:off x="5170825" y="142238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9"/>
            <p:cNvSpPr/>
            <p:nvPr/>
          </p:nvSpPr>
          <p:spPr>
            <a:xfrm>
              <a:off x="5211150" y="1368113"/>
              <a:ext cx="47325" cy="17850"/>
            </a:xfrm>
            <a:custGeom>
              <a:avLst/>
              <a:gdLst/>
              <a:ahLst/>
              <a:cxnLst/>
              <a:rect l="l" t="t" r="r" b="b"/>
              <a:pathLst>
                <a:path w="1893" h="714" extrusionOk="0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9"/>
            <p:cNvSpPr/>
            <p:nvPr/>
          </p:nvSpPr>
          <p:spPr>
            <a:xfrm>
              <a:off x="5144450" y="13432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9"/>
            <p:cNvSpPr/>
            <p:nvPr/>
          </p:nvSpPr>
          <p:spPr>
            <a:xfrm>
              <a:off x="5170050" y="13091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9"/>
            <p:cNvSpPr/>
            <p:nvPr/>
          </p:nvSpPr>
          <p:spPr>
            <a:xfrm>
              <a:off x="4761375" y="1715538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9"/>
            <p:cNvSpPr/>
            <p:nvPr/>
          </p:nvSpPr>
          <p:spPr>
            <a:xfrm>
              <a:off x="4726475" y="166123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9"/>
            <p:cNvSpPr/>
            <p:nvPr/>
          </p:nvSpPr>
          <p:spPr>
            <a:xfrm>
              <a:off x="4748950" y="1626338"/>
              <a:ext cx="49675" cy="14000"/>
            </a:xfrm>
            <a:custGeom>
              <a:avLst/>
              <a:gdLst/>
              <a:ahLst/>
              <a:cxnLst/>
              <a:rect l="l" t="t" r="r" b="b"/>
              <a:pathLst>
                <a:path w="1987" h="560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9"/>
            <p:cNvSpPr/>
            <p:nvPr/>
          </p:nvSpPr>
          <p:spPr>
            <a:xfrm>
              <a:off x="4823400" y="1627113"/>
              <a:ext cx="48900" cy="12450"/>
            </a:xfrm>
            <a:custGeom>
              <a:avLst/>
              <a:gdLst/>
              <a:ahLst/>
              <a:cxnLst/>
              <a:rect l="l" t="t" r="r" b="b"/>
              <a:pathLst>
                <a:path w="1956" h="498" extrusionOk="0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9"/>
            <p:cNvSpPr/>
            <p:nvPr/>
          </p:nvSpPr>
          <p:spPr>
            <a:xfrm>
              <a:off x="4826500" y="1686063"/>
              <a:ext cx="48900" cy="15525"/>
            </a:xfrm>
            <a:custGeom>
              <a:avLst/>
              <a:gdLst/>
              <a:ahLst/>
              <a:cxnLst/>
              <a:rect l="l" t="t" r="r" b="b"/>
              <a:pathLst>
                <a:path w="1956" h="621" extrusionOk="0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9"/>
            <p:cNvSpPr/>
            <p:nvPr/>
          </p:nvSpPr>
          <p:spPr>
            <a:xfrm>
              <a:off x="4853650" y="1797738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9"/>
            <p:cNvSpPr/>
            <p:nvPr/>
          </p:nvSpPr>
          <p:spPr>
            <a:xfrm>
              <a:off x="4736550" y="1811688"/>
              <a:ext cx="48100" cy="19400"/>
            </a:xfrm>
            <a:custGeom>
              <a:avLst/>
              <a:gdLst/>
              <a:ahLst/>
              <a:cxnLst/>
              <a:rect l="l" t="t" r="r" b="b"/>
              <a:pathLst>
                <a:path w="1924" h="776" extrusionOk="0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9"/>
            <p:cNvSpPr/>
            <p:nvPr/>
          </p:nvSpPr>
          <p:spPr>
            <a:xfrm>
              <a:off x="4709400" y="1769813"/>
              <a:ext cx="48125" cy="16300"/>
            </a:xfrm>
            <a:custGeom>
              <a:avLst/>
              <a:gdLst/>
              <a:ahLst/>
              <a:cxnLst/>
              <a:rect l="l" t="t" r="r" b="b"/>
              <a:pathLst>
                <a:path w="1925" h="652" extrusionOk="0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9"/>
            <p:cNvSpPr/>
            <p:nvPr/>
          </p:nvSpPr>
          <p:spPr>
            <a:xfrm>
              <a:off x="4789275" y="177368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9"/>
            <p:cNvSpPr/>
            <p:nvPr/>
          </p:nvSpPr>
          <p:spPr>
            <a:xfrm>
              <a:off x="4614800" y="1852788"/>
              <a:ext cx="48100" cy="18625"/>
            </a:xfrm>
            <a:custGeom>
              <a:avLst/>
              <a:gdLst/>
              <a:ahLst/>
              <a:cxnLst/>
              <a:rect l="l" t="t" r="r" b="b"/>
              <a:pathLst>
                <a:path w="1924" h="745" extrusionOk="0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9"/>
            <p:cNvSpPr/>
            <p:nvPr/>
          </p:nvSpPr>
          <p:spPr>
            <a:xfrm>
              <a:off x="4577575" y="17907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9"/>
            <p:cNvSpPr/>
            <p:nvPr/>
          </p:nvSpPr>
          <p:spPr>
            <a:xfrm>
              <a:off x="4478325" y="183651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9"/>
            <p:cNvSpPr/>
            <p:nvPr/>
          </p:nvSpPr>
          <p:spPr>
            <a:xfrm>
              <a:off x="4523300" y="1889238"/>
              <a:ext cx="49650" cy="13200"/>
            </a:xfrm>
            <a:custGeom>
              <a:avLst/>
              <a:gdLst/>
              <a:ahLst/>
              <a:cxnLst/>
              <a:rect l="l" t="t" r="r" b="b"/>
              <a:pathLst>
                <a:path w="1986" h="528" extrusionOk="0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9"/>
            <p:cNvSpPr/>
            <p:nvPr/>
          </p:nvSpPr>
          <p:spPr>
            <a:xfrm>
              <a:off x="4406200" y="188303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9"/>
            <p:cNvSpPr/>
            <p:nvPr/>
          </p:nvSpPr>
          <p:spPr>
            <a:xfrm>
              <a:off x="4296850" y="1914038"/>
              <a:ext cx="45000" cy="10900"/>
            </a:xfrm>
            <a:custGeom>
              <a:avLst/>
              <a:gdLst/>
              <a:ahLst/>
              <a:cxnLst/>
              <a:rect l="l" t="t" r="r" b="b"/>
              <a:pathLst>
                <a:path w="1800" h="436" extrusionOk="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9"/>
            <p:cNvSpPr/>
            <p:nvPr/>
          </p:nvSpPr>
          <p:spPr>
            <a:xfrm>
              <a:off x="4226275" y="1896988"/>
              <a:ext cx="45025" cy="10875"/>
            </a:xfrm>
            <a:custGeom>
              <a:avLst/>
              <a:gdLst/>
              <a:ahLst/>
              <a:cxnLst/>
              <a:rect l="l" t="t" r="r" b="b"/>
              <a:pathLst>
                <a:path w="1801" h="435" extrusionOk="0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9"/>
            <p:cNvSpPr/>
            <p:nvPr/>
          </p:nvSpPr>
          <p:spPr>
            <a:xfrm>
              <a:off x="4203800" y="184116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9"/>
            <p:cNvSpPr/>
            <p:nvPr/>
          </p:nvSpPr>
          <p:spPr>
            <a:xfrm>
              <a:off x="4278250" y="1868288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9"/>
            <p:cNvSpPr/>
            <p:nvPr/>
          </p:nvSpPr>
          <p:spPr>
            <a:xfrm>
              <a:off x="4347250" y="1849688"/>
              <a:ext cx="45025" cy="11650"/>
            </a:xfrm>
            <a:custGeom>
              <a:avLst/>
              <a:gdLst/>
              <a:ahLst/>
              <a:cxnLst/>
              <a:rect l="l" t="t" r="r" b="b"/>
              <a:pathLst>
                <a:path w="1801" h="466" extrusionOk="0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9"/>
            <p:cNvSpPr/>
            <p:nvPr/>
          </p:nvSpPr>
          <p:spPr>
            <a:xfrm>
              <a:off x="4279025" y="182176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9"/>
            <p:cNvSpPr/>
            <p:nvPr/>
          </p:nvSpPr>
          <p:spPr>
            <a:xfrm>
              <a:off x="4267375" y="1777563"/>
              <a:ext cx="49675" cy="13975"/>
            </a:xfrm>
            <a:custGeom>
              <a:avLst/>
              <a:gdLst/>
              <a:ahLst/>
              <a:cxnLst/>
              <a:rect l="l" t="t" r="r" b="b"/>
              <a:pathLst>
                <a:path w="1987" h="559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9"/>
            <p:cNvSpPr/>
            <p:nvPr/>
          </p:nvSpPr>
          <p:spPr>
            <a:xfrm>
              <a:off x="4380600" y="177911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9"/>
            <p:cNvSpPr/>
            <p:nvPr/>
          </p:nvSpPr>
          <p:spPr>
            <a:xfrm>
              <a:off x="4466675" y="1789188"/>
              <a:ext cx="48900" cy="17100"/>
            </a:xfrm>
            <a:custGeom>
              <a:avLst/>
              <a:gdLst/>
              <a:ahLst/>
              <a:cxnLst/>
              <a:rect l="l" t="t" r="r" b="b"/>
              <a:pathLst>
                <a:path w="1956" h="684" extrusionOk="0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9"/>
            <p:cNvSpPr/>
            <p:nvPr/>
          </p:nvSpPr>
          <p:spPr>
            <a:xfrm>
              <a:off x="4412400" y="18310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9"/>
            <p:cNvSpPr/>
            <p:nvPr/>
          </p:nvSpPr>
          <p:spPr>
            <a:xfrm>
              <a:off x="4500025" y="1963688"/>
              <a:ext cx="48875" cy="12425"/>
            </a:xfrm>
            <a:custGeom>
              <a:avLst/>
              <a:gdLst/>
              <a:ahLst/>
              <a:cxnLst/>
              <a:rect l="l" t="t" r="r" b="b"/>
              <a:pathLst>
                <a:path w="1955" h="497" extrusionOk="0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9"/>
            <p:cNvSpPr/>
            <p:nvPr/>
          </p:nvSpPr>
          <p:spPr>
            <a:xfrm>
              <a:off x="4376725" y="195281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9"/>
            <p:cNvSpPr/>
            <p:nvPr/>
          </p:nvSpPr>
          <p:spPr>
            <a:xfrm>
              <a:off x="4432575" y="1948163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9"/>
            <p:cNvSpPr/>
            <p:nvPr/>
          </p:nvSpPr>
          <p:spPr>
            <a:xfrm>
              <a:off x="4634975" y="194118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9"/>
            <p:cNvSpPr/>
            <p:nvPr/>
          </p:nvSpPr>
          <p:spPr>
            <a:xfrm>
              <a:off x="4548100" y="1961363"/>
              <a:ext cx="47350" cy="17075"/>
            </a:xfrm>
            <a:custGeom>
              <a:avLst/>
              <a:gdLst/>
              <a:ahLst/>
              <a:cxnLst/>
              <a:rect l="l" t="t" r="r" b="b"/>
              <a:pathLst>
                <a:path w="1894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9"/>
            <p:cNvSpPr/>
            <p:nvPr/>
          </p:nvSpPr>
          <p:spPr>
            <a:xfrm>
              <a:off x="4712525" y="1913263"/>
              <a:ext cx="48875" cy="12450"/>
            </a:xfrm>
            <a:custGeom>
              <a:avLst/>
              <a:gdLst/>
              <a:ahLst/>
              <a:cxnLst/>
              <a:rect l="l" t="t" r="r" b="b"/>
              <a:pathLst>
                <a:path w="1955" h="498" extrusionOk="0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9"/>
            <p:cNvSpPr/>
            <p:nvPr/>
          </p:nvSpPr>
          <p:spPr>
            <a:xfrm>
              <a:off x="4689250" y="198383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9"/>
            <p:cNvSpPr/>
            <p:nvPr/>
          </p:nvSpPr>
          <p:spPr>
            <a:xfrm>
              <a:off x="4755950" y="200013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9"/>
            <p:cNvSpPr/>
            <p:nvPr/>
          </p:nvSpPr>
          <p:spPr>
            <a:xfrm>
              <a:off x="4662875" y="203733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9"/>
            <p:cNvSpPr/>
            <p:nvPr/>
          </p:nvSpPr>
          <p:spPr>
            <a:xfrm>
              <a:off x="4692350" y="208001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9"/>
            <p:cNvSpPr/>
            <p:nvPr/>
          </p:nvSpPr>
          <p:spPr>
            <a:xfrm>
              <a:off x="4783850" y="21110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9"/>
            <p:cNvSpPr/>
            <p:nvPr/>
          </p:nvSpPr>
          <p:spPr>
            <a:xfrm>
              <a:off x="4719500" y="2147463"/>
              <a:ext cx="48100" cy="15550"/>
            </a:xfrm>
            <a:custGeom>
              <a:avLst/>
              <a:gdLst/>
              <a:ahLst/>
              <a:cxnLst/>
              <a:rect l="l" t="t" r="r" b="b"/>
              <a:pathLst>
                <a:path w="1924" h="622" extrusionOk="0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9"/>
            <p:cNvSpPr/>
            <p:nvPr/>
          </p:nvSpPr>
          <p:spPr>
            <a:xfrm>
              <a:off x="4766025" y="2066813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9"/>
            <p:cNvSpPr/>
            <p:nvPr/>
          </p:nvSpPr>
          <p:spPr>
            <a:xfrm>
              <a:off x="4774550" y="1948938"/>
              <a:ext cx="40350" cy="21750"/>
            </a:xfrm>
            <a:custGeom>
              <a:avLst/>
              <a:gdLst/>
              <a:ahLst/>
              <a:cxnLst/>
              <a:rect l="l" t="t" r="r" b="b"/>
              <a:pathLst>
                <a:path w="1614" h="870" extrusionOk="0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9"/>
            <p:cNvSpPr/>
            <p:nvPr/>
          </p:nvSpPr>
          <p:spPr>
            <a:xfrm>
              <a:off x="4806350" y="186208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9"/>
            <p:cNvSpPr/>
            <p:nvPr/>
          </p:nvSpPr>
          <p:spPr>
            <a:xfrm>
              <a:off x="4918025" y="1922588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9"/>
            <p:cNvSpPr/>
            <p:nvPr/>
          </p:nvSpPr>
          <p:spPr>
            <a:xfrm>
              <a:off x="4854425" y="195048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9"/>
            <p:cNvSpPr/>
            <p:nvPr/>
          </p:nvSpPr>
          <p:spPr>
            <a:xfrm>
              <a:off x="4842025" y="1910938"/>
              <a:ext cx="45000" cy="10125"/>
            </a:xfrm>
            <a:custGeom>
              <a:avLst/>
              <a:gdLst/>
              <a:ahLst/>
              <a:cxnLst/>
              <a:rect l="l" t="t" r="r" b="b"/>
              <a:pathLst>
                <a:path w="1800" h="405" extrusionOk="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9"/>
            <p:cNvSpPr/>
            <p:nvPr/>
          </p:nvSpPr>
          <p:spPr>
            <a:xfrm>
              <a:off x="4921125" y="1854338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9"/>
            <p:cNvSpPr/>
            <p:nvPr/>
          </p:nvSpPr>
          <p:spPr>
            <a:xfrm>
              <a:off x="5008750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9"/>
            <p:cNvSpPr/>
            <p:nvPr/>
          </p:nvSpPr>
          <p:spPr>
            <a:xfrm>
              <a:off x="4968425" y="196911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9"/>
            <p:cNvSpPr/>
            <p:nvPr/>
          </p:nvSpPr>
          <p:spPr>
            <a:xfrm>
              <a:off x="5039000" y="1976863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9"/>
            <p:cNvSpPr/>
            <p:nvPr/>
          </p:nvSpPr>
          <p:spPr>
            <a:xfrm>
              <a:off x="5130500" y="1949713"/>
              <a:ext cx="41125" cy="20200"/>
            </a:xfrm>
            <a:custGeom>
              <a:avLst/>
              <a:gdLst/>
              <a:ahLst/>
              <a:cxnLst/>
              <a:rect l="l" t="t" r="r" b="b"/>
              <a:pathLst>
                <a:path w="1645" h="808" extrusionOk="0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9"/>
            <p:cNvSpPr/>
            <p:nvPr/>
          </p:nvSpPr>
          <p:spPr>
            <a:xfrm>
              <a:off x="5066125" y="1914038"/>
              <a:ext cx="48125" cy="17100"/>
            </a:xfrm>
            <a:custGeom>
              <a:avLst/>
              <a:gdLst/>
              <a:ahLst/>
              <a:cxnLst/>
              <a:rect l="l" t="t" r="r" b="b"/>
              <a:pathLst>
                <a:path w="1925" h="684" extrusionOk="0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9"/>
            <p:cNvSpPr/>
            <p:nvPr/>
          </p:nvSpPr>
          <p:spPr>
            <a:xfrm>
              <a:off x="5116550" y="18605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9"/>
            <p:cNvSpPr/>
            <p:nvPr/>
          </p:nvSpPr>
          <p:spPr>
            <a:xfrm>
              <a:off x="5188650" y="1829513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9"/>
            <p:cNvSpPr/>
            <p:nvPr/>
          </p:nvSpPr>
          <p:spPr>
            <a:xfrm>
              <a:off x="5237525" y="1794613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9"/>
            <p:cNvSpPr/>
            <p:nvPr/>
          </p:nvSpPr>
          <p:spPr>
            <a:xfrm>
              <a:off x="5303425" y="180626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9"/>
            <p:cNvSpPr/>
            <p:nvPr/>
          </p:nvSpPr>
          <p:spPr>
            <a:xfrm>
              <a:off x="5346075" y="1843488"/>
              <a:ext cx="47325" cy="17075"/>
            </a:xfrm>
            <a:custGeom>
              <a:avLst/>
              <a:gdLst/>
              <a:ahLst/>
              <a:cxnLst/>
              <a:rect l="l" t="t" r="r" b="b"/>
              <a:pathLst>
                <a:path w="1893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9"/>
            <p:cNvSpPr/>
            <p:nvPr/>
          </p:nvSpPr>
          <p:spPr>
            <a:xfrm>
              <a:off x="5274750" y="19016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9"/>
            <p:cNvSpPr/>
            <p:nvPr/>
          </p:nvSpPr>
          <p:spPr>
            <a:xfrm>
              <a:off x="5208050" y="196058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9"/>
            <p:cNvSpPr/>
            <p:nvPr/>
          </p:nvSpPr>
          <p:spPr>
            <a:xfrm>
              <a:off x="5159975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9"/>
            <p:cNvSpPr/>
            <p:nvPr/>
          </p:nvSpPr>
          <p:spPr>
            <a:xfrm>
              <a:off x="5254575" y="1852013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1181;p9"/>
          <p:cNvGrpSpPr/>
          <p:nvPr/>
        </p:nvGrpSpPr>
        <p:grpSpPr>
          <a:xfrm rot="7513056">
            <a:off x="-362163" y="-767833"/>
            <a:ext cx="1219972" cy="1925325"/>
            <a:chOff x="322650" y="2571325"/>
            <a:chExt cx="573100" cy="904450"/>
          </a:xfrm>
        </p:grpSpPr>
        <p:sp>
          <p:nvSpPr>
            <p:cNvPr id="1182" name="Google Shape;1182;p9"/>
            <p:cNvSpPr/>
            <p:nvPr/>
          </p:nvSpPr>
          <p:spPr>
            <a:xfrm>
              <a:off x="423450" y="2666625"/>
              <a:ext cx="95400" cy="131175"/>
            </a:xfrm>
            <a:custGeom>
              <a:avLst/>
              <a:gdLst/>
              <a:ahLst/>
              <a:cxnLst/>
              <a:rect l="l" t="t" r="r" b="b"/>
              <a:pathLst>
                <a:path w="3816" h="5247" extrusionOk="0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9"/>
            <p:cNvSpPr/>
            <p:nvPr/>
          </p:nvSpPr>
          <p:spPr>
            <a:xfrm>
              <a:off x="510300" y="2571325"/>
              <a:ext cx="155125" cy="237325"/>
            </a:xfrm>
            <a:custGeom>
              <a:avLst/>
              <a:gdLst/>
              <a:ahLst/>
              <a:cxnLst/>
              <a:rect l="l" t="t" r="r" b="b"/>
              <a:pathLst>
                <a:path w="6205" h="9493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9"/>
            <p:cNvSpPr/>
            <p:nvPr/>
          </p:nvSpPr>
          <p:spPr>
            <a:xfrm>
              <a:off x="548300" y="2691425"/>
              <a:ext cx="236550" cy="266900"/>
            </a:xfrm>
            <a:custGeom>
              <a:avLst/>
              <a:gdLst/>
              <a:ahLst/>
              <a:cxnLst/>
              <a:rect l="l" t="t" r="r" b="b"/>
              <a:pathLst>
                <a:path w="9462" h="10676" extrusionOk="0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9"/>
            <p:cNvSpPr/>
            <p:nvPr/>
          </p:nvSpPr>
          <p:spPr>
            <a:xfrm>
              <a:off x="322650" y="2792325"/>
              <a:ext cx="214050" cy="94475"/>
            </a:xfrm>
            <a:custGeom>
              <a:avLst/>
              <a:gdLst/>
              <a:ahLst/>
              <a:cxnLst/>
              <a:rect l="l" t="t" r="r" b="b"/>
              <a:pathLst>
                <a:path w="8562" h="3779" extrusionOk="0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9"/>
            <p:cNvSpPr/>
            <p:nvPr/>
          </p:nvSpPr>
          <p:spPr>
            <a:xfrm>
              <a:off x="386225" y="2924175"/>
              <a:ext cx="215625" cy="317975"/>
            </a:xfrm>
            <a:custGeom>
              <a:avLst/>
              <a:gdLst/>
              <a:ahLst/>
              <a:cxnLst/>
              <a:rect l="l" t="t" r="r" b="b"/>
              <a:pathLst>
                <a:path w="8625" h="12719" extrusionOk="0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9"/>
            <p:cNvSpPr/>
            <p:nvPr/>
          </p:nvSpPr>
          <p:spPr>
            <a:xfrm>
              <a:off x="579325" y="2835775"/>
              <a:ext cx="316425" cy="283075"/>
            </a:xfrm>
            <a:custGeom>
              <a:avLst/>
              <a:gdLst/>
              <a:ahLst/>
              <a:cxnLst/>
              <a:rect l="l" t="t" r="r" b="b"/>
              <a:pathLst>
                <a:path w="12657" h="11323" extrusionOk="0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9"/>
            <p:cNvSpPr/>
            <p:nvPr/>
          </p:nvSpPr>
          <p:spPr>
            <a:xfrm>
              <a:off x="509000" y="2776025"/>
              <a:ext cx="101375" cy="699750"/>
            </a:xfrm>
            <a:custGeom>
              <a:avLst/>
              <a:gdLst/>
              <a:ahLst/>
              <a:cxnLst/>
              <a:rect l="l" t="t" r="r" b="b"/>
              <a:pathLst>
                <a:path w="4055" h="27990" extrusionOk="0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" name="Google Shape;1189;p9"/>
          <p:cNvGrpSpPr/>
          <p:nvPr/>
        </p:nvGrpSpPr>
        <p:grpSpPr>
          <a:xfrm rot="-9626360">
            <a:off x="1195526" y="-962928"/>
            <a:ext cx="1102906" cy="1769527"/>
            <a:chOff x="2402100" y="3854125"/>
            <a:chExt cx="435600" cy="698825"/>
          </a:xfrm>
        </p:grpSpPr>
        <p:sp>
          <p:nvSpPr>
            <p:cNvPr id="1190" name="Google Shape;1190;p9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9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9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9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9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9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9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9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9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9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9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9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9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" name="Google Shape;1203;p9"/>
          <p:cNvGrpSpPr/>
          <p:nvPr/>
        </p:nvGrpSpPr>
        <p:grpSpPr>
          <a:xfrm>
            <a:off x="7064729" y="4104591"/>
            <a:ext cx="548733" cy="498301"/>
            <a:chOff x="3652400" y="3788700"/>
            <a:chExt cx="700450" cy="636075"/>
          </a:xfrm>
        </p:grpSpPr>
        <p:sp>
          <p:nvSpPr>
            <p:cNvPr id="1204" name="Google Shape;1204;p9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9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9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9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9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9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9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9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9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9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9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9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9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9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9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9"/>
          <p:cNvGrpSpPr/>
          <p:nvPr/>
        </p:nvGrpSpPr>
        <p:grpSpPr>
          <a:xfrm rot="-1969473">
            <a:off x="8258770" y="3864658"/>
            <a:ext cx="1102925" cy="1769499"/>
            <a:chOff x="2402100" y="3854125"/>
            <a:chExt cx="435600" cy="698825"/>
          </a:xfrm>
        </p:grpSpPr>
        <p:sp>
          <p:nvSpPr>
            <p:cNvPr id="1220" name="Google Shape;1220;p9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9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9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9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9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9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9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9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9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9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9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9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9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" name="Google Shape;1233;p9"/>
          <p:cNvGrpSpPr/>
          <p:nvPr/>
        </p:nvGrpSpPr>
        <p:grpSpPr>
          <a:xfrm rot="-1802793">
            <a:off x="-3074" y="3078487"/>
            <a:ext cx="1039447" cy="2836089"/>
            <a:chOff x="10084800" y="4174013"/>
            <a:chExt cx="585175" cy="1594900"/>
          </a:xfrm>
        </p:grpSpPr>
        <p:sp>
          <p:nvSpPr>
            <p:cNvPr id="1234" name="Google Shape;1234;p9"/>
            <p:cNvSpPr/>
            <p:nvPr/>
          </p:nvSpPr>
          <p:spPr>
            <a:xfrm>
              <a:off x="10201075" y="4663100"/>
              <a:ext cx="103750" cy="217325"/>
            </a:xfrm>
            <a:custGeom>
              <a:avLst/>
              <a:gdLst/>
              <a:ahLst/>
              <a:cxnLst/>
              <a:rect l="l" t="t" r="r" b="b"/>
              <a:pathLst>
                <a:path w="4150" h="8693" extrusionOk="0">
                  <a:moveTo>
                    <a:pt x="430" y="0"/>
                  </a:moveTo>
                  <a:cubicBezTo>
                    <a:pt x="247" y="0"/>
                    <a:pt x="0" y="124"/>
                    <a:pt x="44" y="233"/>
                  </a:cubicBezTo>
                  <a:cubicBezTo>
                    <a:pt x="1595" y="2839"/>
                    <a:pt x="2774" y="5661"/>
                    <a:pt x="3549" y="8608"/>
                  </a:cubicBezTo>
                  <a:cubicBezTo>
                    <a:pt x="3559" y="8668"/>
                    <a:pt x="3626" y="8692"/>
                    <a:pt x="3710" y="8692"/>
                  </a:cubicBezTo>
                  <a:cubicBezTo>
                    <a:pt x="3890" y="8692"/>
                    <a:pt x="4150" y="8580"/>
                    <a:pt x="4108" y="8453"/>
                  </a:cubicBezTo>
                  <a:cubicBezTo>
                    <a:pt x="3332" y="5506"/>
                    <a:pt x="2153" y="2684"/>
                    <a:pt x="602" y="78"/>
                  </a:cubicBezTo>
                  <a:cubicBezTo>
                    <a:pt x="575" y="22"/>
                    <a:pt x="508" y="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5" name="Google Shape;1235;p9"/>
            <p:cNvGrpSpPr/>
            <p:nvPr/>
          </p:nvGrpSpPr>
          <p:grpSpPr>
            <a:xfrm>
              <a:off x="10084800" y="4174013"/>
              <a:ext cx="585175" cy="1594900"/>
              <a:chOff x="1833925" y="1604075"/>
              <a:chExt cx="585175" cy="1594900"/>
            </a:xfrm>
          </p:grpSpPr>
          <p:sp>
            <p:nvSpPr>
              <p:cNvPr id="1236" name="Google Shape;1236;p9"/>
              <p:cNvSpPr/>
              <p:nvPr/>
            </p:nvSpPr>
            <p:spPr>
              <a:xfrm>
                <a:off x="2027925" y="1604075"/>
                <a:ext cx="134950" cy="358975"/>
              </a:xfrm>
              <a:custGeom>
                <a:avLst/>
                <a:gdLst/>
                <a:ahLst/>
                <a:cxnLst/>
                <a:rect l="l" t="t" r="r" b="b"/>
                <a:pathLst>
                  <a:path w="5398" h="14359" extrusionOk="0">
                    <a:moveTo>
                      <a:pt x="4094" y="880"/>
                    </a:moveTo>
                    <a:cubicBezTo>
                      <a:pt x="3945" y="5093"/>
                      <a:pt x="4596" y="9613"/>
                      <a:pt x="2427" y="13385"/>
                    </a:cubicBezTo>
                    <a:lnTo>
                      <a:pt x="2427" y="13385"/>
                    </a:lnTo>
                    <a:cubicBezTo>
                      <a:pt x="2404" y="11300"/>
                      <a:pt x="2747" y="9204"/>
                      <a:pt x="3413" y="7206"/>
                    </a:cubicBezTo>
                    <a:cubicBezTo>
                      <a:pt x="3437" y="7146"/>
                      <a:pt x="3367" y="7119"/>
                      <a:pt x="3269" y="7119"/>
                    </a:cubicBezTo>
                    <a:cubicBezTo>
                      <a:pt x="3115" y="7119"/>
                      <a:pt x="2892" y="7186"/>
                      <a:pt x="2854" y="7300"/>
                    </a:cubicBezTo>
                    <a:cubicBezTo>
                      <a:pt x="2236" y="9154"/>
                      <a:pt x="1896" y="11116"/>
                      <a:pt x="1869" y="13078"/>
                    </a:cubicBezTo>
                    <a:lnTo>
                      <a:pt x="1869" y="13078"/>
                    </a:lnTo>
                    <a:cubicBezTo>
                      <a:pt x="787" y="8892"/>
                      <a:pt x="1605" y="4426"/>
                      <a:pt x="4094" y="880"/>
                    </a:cubicBezTo>
                    <a:close/>
                    <a:moveTo>
                      <a:pt x="4552" y="1"/>
                    </a:moveTo>
                    <a:cubicBezTo>
                      <a:pt x="4409" y="1"/>
                      <a:pt x="4198" y="94"/>
                      <a:pt x="4157" y="134"/>
                    </a:cubicBezTo>
                    <a:cubicBezTo>
                      <a:pt x="993" y="4042"/>
                      <a:pt x="1" y="9285"/>
                      <a:pt x="1552" y="14062"/>
                    </a:cubicBezTo>
                    <a:cubicBezTo>
                      <a:pt x="1570" y="14107"/>
                      <a:pt x="1630" y="14126"/>
                      <a:pt x="1706" y="14126"/>
                    </a:cubicBezTo>
                    <a:cubicBezTo>
                      <a:pt x="1761" y="14126"/>
                      <a:pt x="1824" y="14116"/>
                      <a:pt x="1884" y="14099"/>
                    </a:cubicBezTo>
                    <a:lnTo>
                      <a:pt x="1884" y="14099"/>
                    </a:lnTo>
                    <a:cubicBezTo>
                      <a:pt x="1887" y="14159"/>
                      <a:pt x="1890" y="14219"/>
                      <a:pt x="1893" y="14279"/>
                    </a:cubicBezTo>
                    <a:cubicBezTo>
                      <a:pt x="1893" y="14337"/>
                      <a:pt x="1938" y="14358"/>
                      <a:pt x="2001" y="14358"/>
                    </a:cubicBezTo>
                    <a:cubicBezTo>
                      <a:pt x="2143" y="14358"/>
                      <a:pt x="2377" y="14250"/>
                      <a:pt x="2420" y="14186"/>
                    </a:cubicBezTo>
                    <a:cubicBezTo>
                      <a:pt x="5398" y="10060"/>
                      <a:pt x="4405" y="4880"/>
                      <a:pt x="4685" y="103"/>
                    </a:cubicBezTo>
                    <a:cubicBezTo>
                      <a:pt x="4685" y="27"/>
                      <a:pt x="4628" y="1"/>
                      <a:pt x="4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9"/>
              <p:cNvSpPr/>
              <p:nvPr/>
            </p:nvSpPr>
            <p:spPr>
              <a:xfrm>
                <a:off x="1884475" y="1870300"/>
                <a:ext cx="202725" cy="108300"/>
              </a:xfrm>
              <a:custGeom>
                <a:avLst/>
                <a:gdLst/>
                <a:ahLst/>
                <a:cxnLst/>
                <a:rect l="l" t="t" r="r" b="b"/>
                <a:pathLst>
                  <a:path w="8109" h="4332" extrusionOk="0">
                    <a:moveTo>
                      <a:pt x="922" y="458"/>
                    </a:moveTo>
                    <a:lnTo>
                      <a:pt x="922" y="458"/>
                    </a:lnTo>
                    <a:cubicBezTo>
                      <a:pt x="3198" y="721"/>
                      <a:pt x="5543" y="1701"/>
                      <a:pt x="7171" y="3337"/>
                    </a:cubicBezTo>
                    <a:lnTo>
                      <a:pt x="7171" y="3337"/>
                    </a:lnTo>
                    <a:cubicBezTo>
                      <a:pt x="6422" y="3643"/>
                      <a:pt x="5661" y="3879"/>
                      <a:pt x="4930" y="3879"/>
                    </a:cubicBezTo>
                    <a:cubicBezTo>
                      <a:pt x="4155" y="3879"/>
                      <a:pt x="3415" y="3614"/>
                      <a:pt x="2761" y="2885"/>
                    </a:cubicBezTo>
                    <a:cubicBezTo>
                      <a:pt x="2088" y="2132"/>
                      <a:pt x="1509" y="1262"/>
                      <a:pt x="922" y="458"/>
                    </a:cubicBezTo>
                    <a:close/>
                    <a:moveTo>
                      <a:pt x="496" y="1"/>
                    </a:moveTo>
                    <a:cubicBezTo>
                      <a:pt x="372" y="1"/>
                      <a:pt x="0" y="125"/>
                      <a:pt x="155" y="311"/>
                    </a:cubicBezTo>
                    <a:cubicBezTo>
                      <a:pt x="1117" y="1614"/>
                      <a:pt x="2078" y="3537"/>
                      <a:pt x="3629" y="4126"/>
                    </a:cubicBezTo>
                    <a:cubicBezTo>
                      <a:pt x="4013" y="4271"/>
                      <a:pt x="4399" y="4332"/>
                      <a:pt x="4784" y="4332"/>
                    </a:cubicBezTo>
                    <a:cubicBezTo>
                      <a:pt x="5697" y="4332"/>
                      <a:pt x="6601" y="3990"/>
                      <a:pt x="7445" y="3627"/>
                    </a:cubicBezTo>
                    <a:lnTo>
                      <a:pt x="7445" y="3627"/>
                    </a:lnTo>
                    <a:cubicBezTo>
                      <a:pt x="7456" y="3638"/>
                      <a:pt x="7466" y="3650"/>
                      <a:pt x="7476" y="3661"/>
                    </a:cubicBezTo>
                    <a:cubicBezTo>
                      <a:pt x="7517" y="3710"/>
                      <a:pt x="7585" y="3731"/>
                      <a:pt x="7658" y="3731"/>
                    </a:cubicBezTo>
                    <a:cubicBezTo>
                      <a:pt x="7861" y="3731"/>
                      <a:pt x="8109" y="3572"/>
                      <a:pt x="7972" y="3413"/>
                    </a:cubicBezTo>
                    <a:lnTo>
                      <a:pt x="8003" y="3413"/>
                    </a:lnTo>
                    <a:cubicBezTo>
                      <a:pt x="7964" y="3369"/>
                      <a:pt x="7924" y="3326"/>
                      <a:pt x="7884" y="3283"/>
                    </a:cubicBezTo>
                    <a:lnTo>
                      <a:pt x="7884" y="3283"/>
                    </a:lnTo>
                    <a:cubicBezTo>
                      <a:pt x="7871" y="3254"/>
                      <a:pt x="7846" y="3228"/>
                      <a:pt x="7814" y="3208"/>
                    </a:cubicBezTo>
                    <a:lnTo>
                      <a:pt x="7814" y="3208"/>
                    </a:lnTo>
                    <a:cubicBezTo>
                      <a:pt x="5950" y="1259"/>
                      <a:pt x="3165" y="180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9"/>
              <p:cNvSpPr/>
              <p:nvPr/>
            </p:nvSpPr>
            <p:spPr>
              <a:xfrm>
                <a:off x="2086025" y="1908300"/>
                <a:ext cx="295550" cy="250075"/>
              </a:xfrm>
              <a:custGeom>
                <a:avLst/>
                <a:gdLst/>
                <a:ahLst/>
                <a:cxnLst/>
                <a:rect l="l" t="t" r="r" b="b"/>
                <a:pathLst>
                  <a:path w="11822" h="10003" extrusionOk="0">
                    <a:moveTo>
                      <a:pt x="10439" y="159"/>
                    </a:moveTo>
                    <a:cubicBezTo>
                      <a:pt x="10598" y="159"/>
                      <a:pt x="10713" y="195"/>
                      <a:pt x="10767" y="280"/>
                    </a:cubicBezTo>
                    <a:cubicBezTo>
                      <a:pt x="11108" y="745"/>
                      <a:pt x="10426" y="1427"/>
                      <a:pt x="10177" y="1800"/>
                    </a:cubicBezTo>
                    <a:cubicBezTo>
                      <a:pt x="8750" y="3971"/>
                      <a:pt x="7541" y="6453"/>
                      <a:pt x="5183" y="7693"/>
                    </a:cubicBezTo>
                    <a:cubicBezTo>
                      <a:pt x="3882" y="8381"/>
                      <a:pt x="2425" y="8563"/>
                      <a:pt x="1105" y="9132"/>
                    </a:cubicBezTo>
                    <a:lnTo>
                      <a:pt x="1105" y="9132"/>
                    </a:lnTo>
                    <a:cubicBezTo>
                      <a:pt x="1736" y="7296"/>
                      <a:pt x="2678" y="5568"/>
                      <a:pt x="3911" y="4033"/>
                    </a:cubicBezTo>
                    <a:cubicBezTo>
                      <a:pt x="4656" y="3133"/>
                      <a:pt x="5587" y="2327"/>
                      <a:pt x="6579" y="1707"/>
                    </a:cubicBezTo>
                    <a:cubicBezTo>
                      <a:pt x="6951" y="1467"/>
                      <a:pt x="9485" y="159"/>
                      <a:pt x="10439" y="159"/>
                    </a:cubicBezTo>
                    <a:close/>
                    <a:moveTo>
                      <a:pt x="11635" y="1"/>
                    </a:moveTo>
                    <a:cubicBezTo>
                      <a:pt x="5999" y="180"/>
                      <a:pt x="2247" y="4445"/>
                      <a:pt x="489" y="9435"/>
                    </a:cubicBezTo>
                    <a:lnTo>
                      <a:pt x="489" y="9435"/>
                    </a:lnTo>
                    <a:cubicBezTo>
                      <a:pt x="356" y="9510"/>
                      <a:pt x="225" y="9591"/>
                      <a:pt x="96" y="9679"/>
                    </a:cubicBezTo>
                    <a:cubicBezTo>
                      <a:pt x="1" y="9747"/>
                      <a:pt x="55" y="9773"/>
                      <a:pt x="154" y="9773"/>
                    </a:cubicBezTo>
                    <a:cubicBezTo>
                      <a:pt x="221" y="9773"/>
                      <a:pt x="309" y="9761"/>
                      <a:pt x="384" y="9742"/>
                    </a:cubicBezTo>
                    <a:lnTo>
                      <a:pt x="384" y="9742"/>
                    </a:lnTo>
                    <a:cubicBezTo>
                      <a:pt x="360" y="9814"/>
                      <a:pt x="336" y="9886"/>
                      <a:pt x="313" y="9958"/>
                    </a:cubicBezTo>
                    <a:cubicBezTo>
                      <a:pt x="303" y="9989"/>
                      <a:pt x="355" y="10002"/>
                      <a:pt x="430" y="10002"/>
                    </a:cubicBezTo>
                    <a:cubicBezTo>
                      <a:pt x="582" y="10002"/>
                      <a:pt x="830" y="9947"/>
                      <a:pt x="872" y="9865"/>
                    </a:cubicBezTo>
                    <a:cubicBezTo>
                      <a:pt x="919" y="9704"/>
                      <a:pt x="969" y="9543"/>
                      <a:pt x="1021" y="9384"/>
                    </a:cubicBezTo>
                    <a:lnTo>
                      <a:pt x="1021" y="9384"/>
                    </a:lnTo>
                    <a:cubicBezTo>
                      <a:pt x="2994" y="8323"/>
                      <a:pt x="5268" y="8487"/>
                      <a:pt x="7013" y="6856"/>
                    </a:cubicBezTo>
                    <a:cubicBezTo>
                      <a:pt x="8999" y="4995"/>
                      <a:pt x="10332" y="2327"/>
                      <a:pt x="11790" y="63"/>
                    </a:cubicBezTo>
                    <a:cubicBezTo>
                      <a:pt x="11821" y="1"/>
                      <a:pt x="11635" y="1"/>
                      <a:pt x="11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9"/>
              <p:cNvSpPr/>
              <p:nvPr/>
            </p:nvSpPr>
            <p:spPr>
              <a:xfrm>
                <a:off x="2085050" y="2026925"/>
                <a:ext cx="15932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6373" h="5399" extrusionOk="0">
                    <a:moveTo>
                      <a:pt x="6219" y="0"/>
                    </a:moveTo>
                    <a:cubicBezTo>
                      <a:pt x="6093" y="0"/>
                      <a:pt x="5895" y="42"/>
                      <a:pt x="5843" y="95"/>
                    </a:cubicBezTo>
                    <a:cubicBezTo>
                      <a:pt x="3609" y="1521"/>
                      <a:pt x="1345" y="3010"/>
                      <a:pt x="11" y="5368"/>
                    </a:cubicBezTo>
                    <a:cubicBezTo>
                      <a:pt x="1" y="5388"/>
                      <a:pt x="49" y="5399"/>
                      <a:pt x="121" y="5399"/>
                    </a:cubicBezTo>
                    <a:cubicBezTo>
                      <a:pt x="266" y="5399"/>
                      <a:pt x="507" y="5357"/>
                      <a:pt x="569" y="5275"/>
                    </a:cubicBezTo>
                    <a:cubicBezTo>
                      <a:pt x="1872" y="2948"/>
                      <a:pt x="4075" y="1490"/>
                      <a:pt x="6277" y="95"/>
                    </a:cubicBezTo>
                    <a:cubicBezTo>
                      <a:pt x="6373" y="26"/>
                      <a:pt x="6318" y="0"/>
                      <a:pt x="6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9"/>
              <p:cNvSpPr/>
              <p:nvPr/>
            </p:nvSpPr>
            <p:spPr>
              <a:xfrm>
                <a:off x="1884125" y="1950475"/>
                <a:ext cx="191100" cy="386625"/>
              </a:xfrm>
              <a:custGeom>
                <a:avLst/>
                <a:gdLst/>
                <a:ahLst/>
                <a:cxnLst/>
                <a:rect l="l" t="t" r="r" b="b"/>
                <a:pathLst>
                  <a:path w="7644" h="15465" extrusionOk="0">
                    <a:moveTo>
                      <a:pt x="910" y="1196"/>
                    </a:moveTo>
                    <a:lnTo>
                      <a:pt x="910" y="1196"/>
                    </a:lnTo>
                    <a:cubicBezTo>
                      <a:pt x="2660" y="3053"/>
                      <a:pt x="4391" y="4874"/>
                      <a:pt x="5163" y="7402"/>
                    </a:cubicBezTo>
                    <a:cubicBezTo>
                      <a:pt x="5809" y="9546"/>
                      <a:pt x="6240" y="11775"/>
                      <a:pt x="6437" y="14019"/>
                    </a:cubicBezTo>
                    <a:lnTo>
                      <a:pt x="6437" y="14019"/>
                    </a:lnTo>
                    <a:cubicBezTo>
                      <a:pt x="5962" y="13632"/>
                      <a:pt x="5458" y="13280"/>
                      <a:pt x="5008" y="12830"/>
                    </a:cubicBezTo>
                    <a:cubicBezTo>
                      <a:pt x="4016" y="11838"/>
                      <a:pt x="3581" y="10504"/>
                      <a:pt x="3178" y="9201"/>
                    </a:cubicBezTo>
                    <a:cubicBezTo>
                      <a:pt x="2388" y="6533"/>
                      <a:pt x="1646" y="3864"/>
                      <a:pt x="910" y="1196"/>
                    </a:cubicBezTo>
                    <a:close/>
                    <a:moveTo>
                      <a:pt x="421" y="1"/>
                    </a:moveTo>
                    <a:cubicBezTo>
                      <a:pt x="246" y="1"/>
                      <a:pt x="0" y="103"/>
                      <a:pt x="45" y="237"/>
                    </a:cubicBezTo>
                    <a:cubicBezTo>
                      <a:pt x="48" y="246"/>
                      <a:pt x="50" y="256"/>
                      <a:pt x="53" y="265"/>
                    </a:cubicBezTo>
                    <a:lnTo>
                      <a:pt x="53" y="265"/>
                    </a:lnTo>
                    <a:lnTo>
                      <a:pt x="45" y="268"/>
                    </a:lnTo>
                    <a:cubicBezTo>
                      <a:pt x="49" y="272"/>
                      <a:pt x="53" y="277"/>
                      <a:pt x="58" y="281"/>
                    </a:cubicBezTo>
                    <a:lnTo>
                      <a:pt x="58" y="281"/>
                    </a:lnTo>
                    <a:cubicBezTo>
                      <a:pt x="952" y="3462"/>
                      <a:pt x="1756" y="6704"/>
                      <a:pt x="2806" y="9884"/>
                    </a:cubicBezTo>
                    <a:cubicBezTo>
                      <a:pt x="3085" y="10969"/>
                      <a:pt x="3612" y="11962"/>
                      <a:pt x="4295" y="12830"/>
                    </a:cubicBezTo>
                    <a:cubicBezTo>
                      <a:pt x="4947" y="13580"/>
                      <a:pt x="5808" y="14047"/>
                      <a:pt x="6493" y="14745"/>
                    </a:cubicBezTo>
                    <a:lnTo>
                      <a:pt x="6493" y="14745"/>
                    </a:lnTo>
                    <a:cubicBezTo>
                      <a:pt x="6507" y="14955"/>
                      <a:pt x="6518" y="15164"/>
                      <a:pt x="6528" y="15374"/>
                    </a:cubicBezTo>
                    <a:cubicBezTo>
                      <a:pt x="6528" y="15437"/>
                      <a:pt x="6593" y="15465"/>
                      <a:pt x="6678" y="15465"/>
                    </a:cubicBezTo>
                    <a:cubicBezTo>
                      <a:pt x="6780" y="15465"/>
                      <a:pt x="6911" y="15426"/>
                      <a:pt x="6997" y="15363"/>
                    </a:cubicBezTo>
                    <a:lnTo>
                      <a:pt x="6997" y="15363"/>
                    </a:lnTo>
                    <a:cubicBezTo>
                      <a:pt x="7006" y="15377"/>
                      <a:pt x="7015" y="15391"/>
                      <a:pt x="7024" y="15405"/>
                    </a:cubicBezTo>
                    <a:cubicBezTo>
                      <a:pt x="7049" y="15446"/>
                      <a:pt x="7105" y="15463"/>
                      <a:pt x="7172" y="15463"/>
                    </a:cubicBezTo>
                    <a:cubicBezTo>
                      <a:pt x="7363" y="15463"/>
                      <a:pt x="7643" y="15325"/>
                      <a:pt x="7552" y="15188"/>
                    </a:cubicBezTo>
                    <a:cubicBezTo>
                      <a:pt x="7400" y="14961"/>
                      <a:pt x="7232" y="14760"/>
                      <a:pt x="7053" y="14576"/>
                    </a:cubicBezTo>
                    <a:lnTo>
                      <a:pt x="7053" y="14576"/>
                    </a:lnTo>
                    <a:cubicBezTo>
                      <a:pt x="6888" y="11848"/>
                      <a:pt x="6398" y="9153"/>
                      <a:pt x="5535" y="6565"/>
                    </a:cubicBezTo>
                    <a:cubicBezTo>
                      <a:pt x="4641" y="3974"/>
                      <a:pt x="2429" y="2089"/>
                      <a:pt x="605" y="86"/>
                    </a:cubicBezTo>
                    <a:lnTo>
                      <a:pt x="605" y="86"/>
                    </a:lnTo>
                    <a:cubicBezTo>
                      <a:pt x="604" y="85"/>
                      <a:pt x="604" y="83"/>
                      <a:pt x="603" y="82"/>
                    </a:cubicBezTo>
                    <a:lnTo>
                      <a:pt x="601" y="82"/>
                    </a:lnTo>
                    <a:lnTo>
                      <a:pt x="601" y="82"/>
                    </a:lnTo>
                    <a:cubicBezTo>
                      <a:pt x="592" y="72"/>
                      <a:pt x="582" y="61"/>
                      <a:pt x="572" y="51"/>
                    </a:cubicBezTo>
                    <a:cubicBezTo>
                      <a:pt x="546" y="16"/>
                      <a:pt x="489" y="1"/>
                      <a:pt x="4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9"/>
              <p:cNvSpPr/>
              <p:nvPr/>
            </p:nvSpPr>
            <p:spPr>
              <a:xfrm>
                <a:off x="2047325" y="1954175"/>
                <a:ext cx="256350" cy="1244800"/>
              </a:xfrm>
              <a:custGeom>
                <a:avLst/>
                <a:gdLst/>
                <a:ahLst/>
                <a:cxnLst/>
                <a:rect l="l" t="t" r="r" b="b"/>
                <a:pathLst>
                  <a:path w="10254" h="49792" extrusionOk="0">
                    <a:moveTo>
                      <a:pt x="938" y="0"/>
                    </a:moveTo>
                    <a:cubicBezTo>
                      <a:pt x="748" y="0"/>
                      <a:pt x="510" y="168"/>
                      <a:pt x="620" y="368"/>
                    </a:cubicBezTo>
                    <a:cubicBezTo>
                      <a:pt x="1737" y="2384"/>
                      <a:pt x="2171" y="4742"/>
                      <a:pt x="1799" y="7037"/>
                    </a:cubicBezTo>
                    <a:cubicBezTo>
                      <a:pt x="1458" y="9022"/>
                      <a:pt x="496" y="10759"/>
                      <a:pt x="310" y="12807"/>
                    </a:cubicBezTo>
                    <a:cubicBezTo>
                      <a:pt x="0" y="16901"/>
                      <a:pt x="279" y="21058"/>
                      <a:pt x="1210" y="25090"/>
                    </a:cubicBezTo>
                    <a:cubicBezTo>
                      <a:pt x="2140" y="29340"/>
                      <a:pt x="2947" y="33714"/>
                      <a:pt x="4188" y="37901"/>
                    </a:cubicBezTo>
                    <a:cubicBezTo>
                      <a:pt x="5428" y="42120"/>
                      <a:pt x="7538" y="45904"/>
                      <a:pt x="9616" y="49688"/>
                    </a:cubicBezTo>
                    <a:cubicBezTo>
                      <a:pt x="9652" y="49761"/>
                      <a:pt x="9726" y="49791"/>
                      <a:pt x="9808" y="49791"/>
                    </a:cubicBezTo>
                    <a:cubicBezTo>
                      <a:pt x="10006" y="49791"/>
                      <a:pt x="10253" y="49616"/>
                      <a:pt x="10143" y="49440"/>
                    </a:cubicBezTo>
                    <a:cubicBezTo>
                      <a:pt x="7848" y="45346"/>
                      <a:pt x="5646" y="41220"/>
                      <a:pt x="4436" y="36660"/>
                    </a:cubicBezTo>
                    <a:cubicBezTo>
                      <a:pt x="3319" y="32380"/>
                      <a:pt x="2358" y="28006"/>
                      <a:pt x="1489" y="23632"/>
                    </a:cubicBezTo>
                    <a:cubicBezTo>
                      <a:pt x="620" y="19476"/>
                      <a:pt x="93" y="14109"/>
                      <a:pt x="1458" y="9984"/>
                    </a:cubicBezTo>
                    <a:cubicBezTo>
                      <a:pt x="2575" y="6510"/>
                      <a:pt x="2916" y="3470"/>
                      <a:pt x="1117" y="89"/>
                    </a:cubicBezTo>
                    <a:cubicBezTo>
                      <a:pt x="1081" y="27"/>
                      <a:pt x="1013" y="0"/>
                      <a:pt x="9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9"/>
              <p:cNvSpPr/>
              <p:nvPr/>
            </p:nvSpPr>
            <p:spPr>
              <a:xfrm>
                <a:off x="2075975" y="2144550"/>
                <a:ext cx="192150" cy="415100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16604" extrusionOk="0">
                    <a:moveTo>
                      <a:pt x="6543" y="484"/>
                    </a:moveTo>
                    <a:cubicBezTo>
                      <a:pt x="7029" y="6035"/>
                      <a:pt x="4909" y="11478"/>
                      <a:pt x="802" y="15204"/>
                    </a:cubicBezTo>
                    <a:lnTo>
                      <a:pt x="802" y="15204"/>
                    </a:lnTo>
                    <a:cubicBezTo>
                      <a:pt x="1120" y="12569"/>
                      <a:pt x="735" y="9985"/>
                      <a:pt x="1646" y="7332"/>
                    </a:cubicBezTo>
                    <a:cubicBezTo>
                      <a:pt x="2628" y="4644"/>
                      <a:pt x="4311" y="2253"/>
                      <a:pt x="6543" y="484"/>
                    </a:cubicBezTo>
                    <a:close/>
                    <a:moveTo>
                      <a:pt x="6999" y="0"/>
                    </a:moveTo>
                    <a:cubicBezTo>
                      <a:pt x="6859" y="0"/>
                      <a:pt x="6570" y="112"/>
                      <a:pt x="6547" y="135"/>
                    </a:cubicBezTo>
                    <a:cubicBezTo>
                      <a:pt x="4220" y="1873"/>
                      <a:pt x="2390" y="4199"/>
                      <a:pt x="1305" y="6867"/>
                    </a:cubicBezTo>
                    <a:cubicBezTo>
                      <a:pt x="839" y="8076"/>
                      <a:pt x="498" y="9348"/>
                      <a:pt x="343" y="10620"/>
                    </a:cubicBezTo>
                    <a:cubicBezTo>
                      <a:pt x="128" y="12337"/>
                      <a:pt x="378" y="14055"/>
                      <a:pt x="168" y="15752"/>
                    </a:cubicBezTo>
                    <a:lnTo>
                      <a:pt x="168" y="15752"/>
                    </a:lnTo>
                    <a:cubicBezTo>
                      <a:pt x="123" y="15789"/>
                      <a:pt x="78" y="15826"/>
                      <a:pt x="33" y="15862"/>
                    </a:cubicBezTo>
                    <a:cubicBezTo>
                      <a:pt x="0" y="15895"/>
                      <a:pt x="40" y="15908"/>
                      <a:pt x="108" y="15908"/>
                    </a:cubicBezTo>
                    <a:cubicBezTo>
                      <a:pt x="121" y="15908"/>
                      <a:pt x="134" y="15908"/>
                      <a:pt x="148" y="15907"/>
                    </a:cubicBezTo>
                    <a:lnTo>
                      <a:pt x="148" y="15907"/>
                    </a:lnTo>
                    <a:cubicBezTo>
                      <a:pt x="118" y="16120"/>
                      <a:pt x="80" y="16332"/>
                      <a:pt x="33" y="16545"/>
                    </a:cubicBezTo>
                    <a:cubicBezTo>
                      <a:pt x="22" y="16586"/>
                      <a:pt x="78" y="16603"/>
                      <a:pt x="157" y="16603"/>
                    </a:cubicBezTo>
                    <a:cubicBezTo>
                      <a:pt x="315" y="16603"/>
                      <a:pt x="570" y="16534"/>
                      <a:pt x="591" y="16452"/>
                    </a:cubicBezTo>
                    <a:cubicBezTo>
                      <a:pt x="653" y="16175"/>
                      <a:pt x="703" y="15899"/>
                      <a:pt x="745" y="15624"/>
                    </a:cubicBezTo>
                    <a:lnTo>
                      <a:pt x="745" y="15624"/>
                    </a:lnTo>
                    <a:cubicBezTo>
                      <a:pt x="5319" y="11833"/>
                      <a:pt x="7685" y="5968"/>
                      <a:pt x="7074" y="42"/>
                    </a:cubicBezTo>
                    <a:cubicBezTo>
                      <a:pt x="7074" y="12"/>
                      <a:pt x="7044" y="0"/>
                      <a:pt x="6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9"/>
              <p:cNvSpPr/>
              <p:nvPr/>
            </p:nvSpPr>
            <p:spPr>
              <a:xfrm>
                <a:off x="2077275" y="2314125"/>
                <a:ext cx="115650" cy="24380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9752" extrusionOk="0">
                    <a:moveTo>
                      <a:pt x="4478" y="0"/>
                    </a:moveTo>
                    <a:cubicBezTo>
                      <a:pt x="4330" y="0"/>
                      <a:pt x="4103" y="49"/>
                      <a:pt x="4044" y="146"/>
                    </a:cubicBezTo>
                    <a:cubicBezTo>
                      <a:pt x="2307" y="3092"/>
                      <a:pt x="1253" y="6505"/>
                      <a:pt x="12" y="9700"/>
                    </a:cubicBezTo>
                    <a:cubicBezTo>
                      <a:pt x="0" y="9734"/>
                      <a:pt x="67" y="9752"/>
                      <a:pt x="159" y="9752"/>
                    </a:cubicBezTo>
                    <a:cubicBezTo>
                      <a:pt x="311" y="9752"/>
                      <a:pt x="531" y="9703"/>
                      <a:pt x="570" y="9607"/>
                    </a:cubicBezTo>
                    <a:cubicBezTo>
                      <a:pt x="1811" y="6412"/>
                      <a:pt x="2866" y="2999"/>
                      <a:pt x="4603" y="53"/>
                    </a:cubicBezTo>
                    <a:cubicBezTo>
                      <a:pt x="4626" y="18"/>
                      <a:pt x="4566" y="0"/>
                      <a:pt x="44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9"/>
              <p:cNvSpPr/>
              <p:nvPr/>
            </p:nvSpPr>
            <p:spPr>
              <a:xfrm>
                <a:off x="1833925" y="2362025"/>
                <a:ext cx="281650" cy="341550"/>
              </a:xfrm>
              <a:custGeom>
                <a:avLst/>
                <a:gdLst/>
                <a:ahLst/>
                <a:cxnLst/>
                <a:rect l="l" t="t" r="r" b="b"/>
                <a:pathLst>
                  <a:path w="11266" h="13662" extrusionOk="0">
                    <a:moveTo>
                      <a:pt x="1580" y="1603"/>
                    </a:moveTo>
                    <a:lnTo>
                      <a:pt x="1580" y="1603"/>
                    </a:lnTo>
                    <a:cubicBezTo>
                      <a:pt x="5401" y="4910"/>
                      <a:pt x="10119" y="7918"/>
                      <a:pt x="10677" y="13236"/>
                    </a:cubicBezTo>
                    <a:lnTo>
                      <a:pt x="10677" y="13236"/>
                    </a:lnTo>
                    <a:cubicBezTo>
                      <a:pt x="7434" y="12696"/>
                      <a:pt x="4690" y="10466"/>
                      <a:pt x="3480" y="7380"/>
                    </a:cubicBezTo>
                    <a:cubicBezTo>
                      <a:pt x="2740" y="5447"/>
                      <a:pt x="2441" y="3423"/>
                      <a:pt x="1580" y="1603"/>
                    </a:cubicBezTo>
                    <a:close/>
                    <a:moveTo>
                      <a:pt x="505" y="1"/>
                    </a:moveTo>
                    <a:cubicBezTo>
                      <a:pt x="310" y="1"/>
                      <a:pt x="1" y="123"/>
                      <a:pt x="99" y="246"/>
                    </a:cubicBezTo>
                    <a:cubicBezTo>
                      <a:pt x="99" y="246"/>
                      <a:pt x="99" y="246"/>
                      <a:pt x="99" y="246"/>
                    </a:cubicBezTo>
                    <a:lnTo>
                      <a:pt x="99" y="246"/>
                    </a:lnTo>
                    <a:cubicBezTo>
                      <a:pt x="2177" y="2945"/>
                      <a:pt x="2022" y="6543"/>
                      <a:pt x="3852" y="9335"/>
                    </a:cubicBezTo>
                    <a:cubicBezTo>
                      <a:pt x="5403" y="11630"/>
                      <a:pt x="7854" y="13181"/>
                      <a:pt x="10583" y="13584"/>
                    </a:cubicBezTo>
                    <a:cubicBezTo>
                      <a:pt x="10614" y="13584"/>
                      <a:pt x="10658" y="13575"/>
                      <a:pt x="10706" y="13559"/>
                    </a:cubicBezTo>
                    <a:lnTo>
                      <a:pt x="10706" y="13559"/>
                    </a:lnTo>
                    <a:cubicBezTo>
                      <a:pt x="10706" y="13567"/>
                      <a:pt x="10707" y="13576"/>
                      <a:pt x="10707" y="13584"/>
                    </a:cubicBezTo>
                    <a:cubicBezTo>
                      <a:pt x="10707" y="13637"/>
                      <a:pt x="10773" y="13661"/>
                      <a:pt x="10858" y="13661"/>
                    </a:cubicBezTo>
                    <a:cubicBezTo>
                      <a:pt x="11024" y="13661"/>
                      <a:pt x="11266" y="13572"/>
                      <a:pt x="11266" y="13429"/>
                    </a:cubicBezTo>
                    <a:cubicBezTo>
                      <a:pt x="10832" y="7132"/>
                      <a:pt x="4659" y="4030"/>
                      <a:pt x="626" y="29"/>
                    </a:cubicBezTo>
                    <a:cubicBezTo>
                      <a:pt x="600" y="9"/>
                      <a:pt x="556" y="1"/>
                      <a:pt x="5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9"/>
              <p:cNvSpPr/>
              <p:nvPr/>
            </p:nvSpPr>
            <p:spPr>
              <a:xfrm>
                <a:off x="1944625" y="2496250"/>
                <a:ext cx="165325" cy="2034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8137" extrusionOk="0">
                    <a:moveTo>
                      <a:pt x="498" y="1"/>
                    </a:moveTo>
                    <a:cubicBezTo>
                      <a:pt x="311" y="1"/>
                      <a:pt x="0" y="137"/>
                      <a:pt x="76" y="212"/>
                    </a:cubicBezTo>
                    <a:cubicBezTo>
                      <a:pt x="1161" y="1360"/>
                      <a:pt x="2247" y="2539"/>
                      <a:pt x="3240" y="3779"/>
                    </a:cubicBezTo>
                    <a:cubicBezTo>
                      <a:pt x="4263" y="4989"/>
                      <a:pt x="5628" y="6447"/>
                      <a:pt x="6031" y="8091"/>
                    </a:cubicBezTo>
                    <a:cubicBezTo>
                      <a:pt x="6039" y="8123"/>
                      <a:pt x="6083" y="8137"/>
                      <a:pt x="6143" y="8137"/>
                    </a:cubicBezTo>
                    <a:cubicBezTo>
                      <a:pt x="6313" y="8137"/>
                      <a:pt x="6613" y="8028"/>
                      <a:pt x="6590" y="7936"/>
                    </a:cubicBezTo>
                    <a:cubicBezTo>
                      <a:pt x="6217" y="6447"/>
                      <a:pt x="5070" y="5206"/>
                      <a:pt x="4139" y="3997"/>
                    </a:cubicBezTo>
                    <a:cubicBezTo>
                      <a:pt x="3022" y="2632"/>
                      <a:pt x="1844" y="1298"/>
                      <a:pt x="603" y="26"/>
                    </a:cubicBezTo>
                    <a:cubicBezTo>
                      <a:pt x="579" y="8"/>
                      <a:pt x="542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9"/>
              <p:cNvSpPr/>
              <p:nvPr/>
            </p:nvSpPr>
            <p:spPr>
              <a:xfrm>
                <a:off x="2157425" y="2486025"/>
                <a:ext cx="261675" cy="4387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7551" extrusionOk="0">
                    <a:moveTo>
                      <a:pt x="9741" y="373"/>
                    </a:moveTo>
                    <a:lnTo>
                      <a:pt x="9741" y="373"/>
                    </a:lnTo>
                    <a:cubicBezTo>
                      <a:pt x="9834" y="745"/>
                      <a:pt x="9803" y="1118"/>
                      <a:pt x="9648" y="1428"/>
                    </a:cubicBezTo>
                    <a:cubicBezTo>
                      <a:pt x="9121" y="4871"/>
                      <a:pt x="7476" y="8035"/>
                      <a:pt x="4995" y="10454"/>
                    </a:cubicBezTo>
                    <a:cubicBezTo>
                      <a:pt x="3809" y="11553"/>
                      <a:pt x="2535" y="12573"/>
                      <a:pt x="1564" y="13796"/>
                    </a:cubicBezTo>
                    <a:lnTo>
                      <a:pt x="1564" y="13796"/>
                    </a:lnTo>
                    <a:cubicBezTo>
                      <a:pt x="2783" y="10528"/>
                      <a:pt x="4670" y="7523"/>
                      <a:pt x="7104" y="4995"/>
                    </a:cubicBezTo>
                    <a:cubicBezTo>
                      <a:pt x="7152" y="4948"/>
                      <a:pt x="7104" y="4927"/>
                      <a:pt x="7022" y="4927"/>
                    </a:cubicBezTo>
                    <a:cubicBezTo>
                      <a:pt x="6889" y="4927"/>
                      <a:pt x="6665" y="4980"/>
                      <a:pt x="6608" y="5057"/>
                    </a:cubicBezTo>
                    <a:cubicBezTo>
                      <a:pt x="4026" y="7688"/>
                      <a:pt x="2075" y="10836"/>
                      <a:pt x="845" y="14274"/>
                    </a:cubicBezTo>
                    <a:lnTo>
                      <a:pt x="845" y="14274"/>
                    </a:lnTo>
                    <a:cubicBezTo>
                      <a:pt x="1170" y="11790"/>
                      <a:pt x="1755" y="9338"/>
                      <a:pt x="2855" y="7073"/>
                    </a:cubicBezTo>
                    <a:cubicBezTo>
                      <a:pt x="3630" y="5460"/>
                      <a:pt x="4685" y="4033"/>
                      <a:pt x="5957" y="2793"/>
                    </a:cubicBezTo>
                    <a:cubicBezTo>
                      <a:pt x="6515" y="2265"/>
                      <a:pt x="7135" y="1800"/>
                      <a:pt x="7787" y="1366"/>
                    </a:cubicBezTo>
                    <a:cubicBezTo>
                      <a:pt x="8407" y="962"/>
                      <a:pt x="9058" y="652"/>
                      <a:pt x="9741" y="373"/>
                    </a:cubicBezTo>
                    <a:close/>
                    <a:moveTo>
                      <a:pt x="10366" y="0"/>
                    </a:moveTo>
                    <a:cubicBezTo>
                      <a:pt x="10268" y="0"/>
                      <a:pt x="10121" y="44"/>
                      <a:pt x="10082" y="63"/>
                    </a:cubicBezTo>
                    <a:cubicBezTo>
                      <a:pt x="2877" y="2515"/>
                      <a:pt x="517" y="10079"/>
                      <a:pt x="33" y="17016"/>
                    </a:cubicBezTo>
                    <a:lnTo>
                      <a:pt x="33" y="17016"/>
                    </a:lnTo>
                    <a:cubicBezTo>
                      <a:pt x="22" y="17062"/>
                      <a:pt x="11" y="17108"/>
                      <a:pt x="1" y="17154"/>
                    </a:cubicBezTo>
                    <a:lnTo>
                      <a:pt x="24" y="17151"/>
                    </a:lnTo>
                    <a:lnTo>
                      <a:pt x="24" y="17151"/>
                    </a:lnTo>
                    <a:cubicBezTo>
                      <a:pt x="16" y="17276"/>
                      <a:pt x="8" y="17402"/>
                      <a:pt x="1" y="17527"/>
                    </a:cubicBezTo>
                    <a:cubicBezTo>
                      <a:pt x="1" y="17543"/>
                      <a:pt x="38" y="17550"/>
                      <a:pt x="93" y="17550"/>
                    </a:cubicBezTo>
                    <a:cubicBezTo>
                      <a:pt x="252" y="17550"/>
                      <a:pt x="559" y="17487"/>
                      <a:pt x="559" y="17372"/>
                    </a:cubicBezTo>
                    <a:lnTo>
                      <a:pt x="559" y="17341"/>
                    </a:lnTo>
                    <a:cubicBezTo>
                      <a:pt x="564" y="17257"/>
                      <a:pt x="570" y="17173"/>
                      <a:pt x="575" y="17089"/>
                    </a:cubicBezTo>
                    <a:lnTo>
                      <a:pt x="575" y="17089"/>
                    </a:lnTo>
                    <a:cubicBezTo>
                      <a:pt x="583" y="17080"/>
                      <a:pt x="588" y="17070"/>
                      <a:pt x="590" y="17061"/>
                    </a:cubicBezTo>
                    <a:cubicBezTo>
                      <a:pt x="709" y="16536"/>
                      <a:pt x="844" y="16016"/>
                      <a:pt x="996" y="15501"/>
                    </a:cubicBezTo>
                    <a:lnTo>
                      <a:pt x="996" y="15501"/>
                    </a:lnTo>
                    <a:cubicBezTo>
                      <a:pt x="2142" y="12783"/>
                      <a:pt x="4958" y="11237"/>
                      <a:pt x="6856" y="8996"/>
                    </a:cubicBezTo>
                    <a:cubicBezTo>
                      <a:pt x="8965" y="6453"/>
                      <a:pt x="9772" y="3196"/>
                      <a:pt x="10454" y="63"/>
                    </a:cubicBezTo>
                    <a:cubicBezTo>
                      <a:pt x="10466" y="16"/>
                      <a:pt x="10425" y="0"/>
                      <a:pt x="103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9"/>
              <p:cNvSpPr/>
              <p:nvPr/>
            </p:nvSpPr>
            <p:spPr>
              <a:xfrm>
                <a:off x="1912550" y="2653825"/>
                <a:ext cx="256550" cy="268300"/>
              </a:xfrm>
              <a:custGeom>
                <a:avLst/>
                <a:gdLst/>
                <a:ahLst/>
                <a:cxnLst/>
                <a:rect l="l" t="t" r="r" b="b"/>
                <a:pathLst>
                  <a:path w="10262" h="10732" extrusionOk="0">
                    <a:moveTo>
                      <a:pt x="717" y="802"/>
                    </a:moveTo>
                    <a:cubicBezTo>
                      <a:pt x="2321" y="2129"/>
                      <a:pt x="4030" y="3202"/>
                      <a:pt x="5763" y="4394"/>
                    </a:cubicBezTo>
                    <a:cubicBezTo>
                      <a:pt x="7854" y="5839"/>
                      <a:pt x="8939" y="7984"/>
                      <a:pt x="9653" y="10348"/>
                    </a:cubicBezTo>
                    <a:lnTo>
                      <a:pt x="9653" y="10348"/>
                    </a:lnTo>
                    <a:cubicBezTo>
                      <a:pt x="7468" y="9442"/>
                      <a:pt x="5239" y="8467"/>
                      <a:pt x="3499" y="6813"/>
                    </a:cubicBezTo>
                    <a:cubicBezTo>
                      <a:pt x="1766" y="5137"/>
                      <a:pt x="1142" y="3057"/>
                      <a:pt x="717" y="802"/>
                    </a:cubicBezTo>
                    <a:close/>
                    <a:moveTo>
                      <a:pt x="474" y="0"/>
                    </a:moveTo>
                    <a:cubicBezTo>
                      <a:pt x="298" y="0"/>
                      <a:pt x="1" y="78"/>
                      <a:pt x="25" y="175"/>
                    </a:cubicBezTo>
                    <a:cubicBezTo>
                      <a:pt x="26" y="185"/>
                      <a:pt x="28" y="195"/>
                      <a:pt x="30" y="205"/>
                    </a:cubicBezTo>
                    <a:lnTo>
                      <a:pt x="30" y="205"/>
                    </a:lnTo>
                    <a:lnTo>
                      <a:pt x="25" y="206"/>
                    </a:lnTo>
                    <a:cubicBezTo>
                      <a:pt x="27" y="208"/>
                      <a:pt x="29" y="210"/>
                      <a:pt x="31" y="212"/>
                    </a:cubicBezTo>
                    <a:lnTo>
                      <a:pt x="31" y="212"/>
                    </a:lnTo>
                    <a:cubicBezTo>
                      <a:pt x="433" y="2525"/>
                      <a:pt x="933" y="4775"/>
                      <a:pt x="2537" y="6565"/>
                    </a:cubicBezTo>
                    <a:cubicBezTo>
                      <a:pt x="4398" y="8612"/>
                      <a:pt x="7066" y="9698"/>
                      <a:pt x="9579" y="10722"/>
                    </a:cubicBezTo>
                    <a:cubicBezTo>
                      <a:pt x="9596" y="10728"/>
                      <a:pt x="9617" y="10732"/>
                      <a:pt x="9640" y="10732"/>
                    </a:cubicBezTo>
                    <a:cubicBezTo>
                      <a:pt x="9824" y="10732"/>
                      <a:pt x="10161" y="10535"/>
                      <a:pt x="10106" y="10535"/>
                    </a:cubicBezTo>
                    <a:cubicBezTo>
                      <a:pt x="10034" y="10506"/>
                      <a:pt x="9962" y="10476"/>
                      <a:pt x="9890" y="10446"/>
                    </a:cubicBezTo>
                    <a:lnTo>
                      <a:pt x="9890" y="10446"/>
                    </a:lnTo>
                    <a:cubicBezTo>
                      <a:pt x="10055" y="10417"/>
                      <a:pt x="10249" y="10331"/>
                      <a:pt x="10230" y="10256"/>
                    </a:cubicBezTo>
                    <a:lnTo>
                      <a:pt x="10261" y="10256"/>
                    </a:lnTo>
                    <a:cubicBezTo>
                      <a:pt x="9610" y="8054"/>
                      <a:pt x="8648" y="5945"/>
                      <a:pt x="6787" y="4518"/>
                    </a:cubicBezTo>
                    <a:cubicBezTo>
                      <a:pt x="4740" y="2936"/>
                      <a:pt x="2506" y="1757"/>
                      <a:pt x="583" y="20"/>
                    </a:cubicBezTo>
                    <a:cubicBezTo>
                      <a:pt x="563" y="6"/>
                      <a:pt x="523" y="0"/>
                      <a:pt x="4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9"/>
              <p:cNvSpPr/>
              <p:nvPr/>
            </p:nvSpPr>
            <p:spPr>
              <a:xfrm>
                <a:off x="1997875" y="2774225"/>
                <a:ext cx="169450" cy="146250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5850" extrusionOk="0">
                    <a:moveTo>
                      <a:pt x="522" y="1"/>
                    </a:moveTo>
                    <a:cubicBezTo>
                      <a:pt x="351" y="1"/>
                      <a:pt x="1" y="171"/>
                      <a:pt x="55" y="198"/>
                    </a:cubicBezTo>
                    <a:cubicBezTo>
                      <a:pt x="1265" y="1005"/>
                      <a:pt x="2443" y="1873"/>
                      <a:pt x="3591" y="2773"/>
                    </a:cubicBezTo>
                    <a:cubicBezTo>
                      <a:pt x="4584" y="3579"/>
                      <a:pt x="6011" y="4448"/>
                      <a:pt x="6197" y="5813"/>
                    </a:cubicBezTo>
                    <a:cubicBezTo>
                      <a:pt x="6197" y="5838"/>
                      <a:pt x="6241" y="5850"/>
                      <a:pt x="6305" y="5850"/>
                    </a:cubicBezTo>
                    <a:cubicBezTo>
                      <a:pt x="6474" y="5850"/>
                      <a:pt x="6778" y="5770"/>
                      <a:pt x="6755" y="5657"/>
                    </a:cubicBezTo>
                    <a:cubicBezTo>
                      <a:pt x="6569" y="4386"/>
                      <a:pt x="5390" y="3641"/>
                      <a:pt x="4460" y="2866"/>
                    </a:cubicBezTo>
                    <a:cubicBezTo>
                      <a:pt x="3219" y="1873"/>
                      <a:pt x="1916" y="912"/>
                      <a:pt x="582" y="12"/>
                    </a:cubicBezTo>
                    <a:cubicBezTo>
                      <a:pt x="567" y="4"/>
                      <a:pt x="546" y="1"/>
                      <a:pt x="5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9" name="Google Shape;1249;p9"/>
          <p:cNvGrpSpPr/>
          <p:nvPr/>
        </p:nvGrpSpPr>
        <p:grpSpPr>
          <a:xfrm>
            <a:off x="8498988" y="2757794"/>
            <a:ext cx="846716" cy="1493480"/>
            <a:chOff x="2797700" y="3217325"/>
            <a:chExt cx="682725" cy="1204225"/>
          </a:xfrm>
        </p:grpSpPr>
        <p:sp>
          <p:nvSpPr>
            <p:cNvPr id="1250" name="Google Shape;1250;p9"/>
            <p:cNvSpPr/>
            <p:nvPr/>
          </p:nvSpPr>
          <p:spPr>
            <a:xfrm>
              <a:off x="2797700" y="3824925"/>
              <a:ext cx="500825" cy="451000"/>
            </a:xfrm>
            <a:custGeom>
              <a:avLst/>
              <a:gdLst/>
              <a:ahLst/>
              <a:cxnLst/>
              <a:rect l="l" t="t" r="r" b="b"/>
              <a:pathLst>
                <a:path w="20033" h="18040" extrusionOk="0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9"/>
            <p:cNvSpPr/>
            <p:nvPr/>
          </p:nvSpPr>
          <p:spPr>
            <a:xfrm>
              <a:off x="2799200" y="3824650"/>
              <a:ext cx="633925" cy="527825"/>
            </a:xfrm>
            <a:custGeom>
              <a:avLst/>
              <a:gdLst/>
              <a:ahLst/>
              <a:cxnLst/>
              <a:rect l="l" t="t" r="r" b="b"/>
              <a:pathLst>
                <a:path w="25357" h="21113" extrusionOk="0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9"/>
            <p:cNvSpPr/>
            <p:nvPr/>
          </p:nvSpPr>
          <p:spPr>
            <a:xfrm>
              <a:off x="3258625" y="3484850"/>
              <a:ext cx="221800" cy="706250"/>
            </a:xfrm>
            <a:custGeom>
              <a:avLst/>
              <a:gdLst/>
              <a:ahLst/>
              <a:cxnLst/>
              <a:rect l="l" t="t" r="r" b="b"/>
              <a:pathLst>
                <a:path w="8872" h="28250" extrusionOk="0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9"/>
            <p:cNvSpPr/>
            <p:nvPr/>
          </p:nvSpPr>
          <p:spPr>
            <a:xfrm>
              <a:off x="3342800" y="3512850"/>
              <a:ext cx="102725" cy="837725"/>
            </a:xfrm>
            <a:custGeom>
              <a:avLst/>
              <a:gdLst/>
              <a:ahLst/>
              <a:cxnLst/>
              <a:rect l="l" t="t" r="r" b="b"/>
              <a:pathLst>
                <a:path w="4109" h="33509" extrusionOk="0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9"/>
            <p:cNvSpPr/>
            <p:nvPr/>
          </p:nvSpPr>
          <p:spPr>
            <a:xfrm>
              <a:off x="3139775" y="3858825"/>
              <a:ext cx="334875" cy="562725"/>
            </a:xfrm>
            <a:custGeom>
              <a:avLst/>
              <a:gdLst/>
              <a:ahLst/>
              <a:cxnLst/>
              <a:rect l="l" t="t" r="r" b="b"/>
              <a:pathLst>
                <a:path w="13395" h="22509" extrusionOk="0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9"/>
            <p:cNvSpPr/>
            <p:nvPr/>
          </p:nvSpPr>
          <p:spPr>
            <a:xfrm>
              <a:off x="2926700" y="3217325"/>
              <a:ext cx="246850" cy="708075"/>
            </a:xfrm>
            <a:custGeom>
              <a:avLst/>
              <a:gdLst/>
              <a:ahLst/>
              <a:cxnLst/>
              <a:rect l="l" t="t" r="r" b="b"/>
              <a:pathLst>
                <a:path w="9874" h="28323" extrusionOk="0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9"/>
            <p:cNvSpPr/>
            <p:nvPr/>
          </p:nvSpPr>
          <p:spPr>
            <a:xfrm>
              <a:off x="2975275" y="3249325"/>
              <a:ext cx="199675" cy="674700"/>
            </a:xfrm>
            <a:custGeom>
              <a:avLst/>
              <a:gdLst/>
              <a:ahLst/>
              <a:cxnLst/>
              <a:rect l="l" t="t" r="r" b="b"/>
              <a:pathLst>
                <a:path w="7987" h="26988" extrusionOk="0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7" name="Google Shape;1257;p9"/>
          <p:cNvSpPr/>
          <p:nvPr/>
        </p:nvSpPr>
        <p:spPr>
          <a:xfrm>
            <a:off x="4934550" y="735288"/>
            <a:ext cx="378599" cy="316724"/>
          </a:xfrm>
          <a:custGeom>
            <a:avLst/>
            <a:gdLst/>
            <a:ahLst/>
            <a:cxnLst/>
            <a:rect l="l" t="t" r="r" b="b"/>
            <a:pathLst>
              <a:path w="11540" h="9654" extrusionOk="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9"/>
          <p:cNvSpPr/>
          <p:nvPr/>
        </p:nvSpPr>
        <p:spPr>
          <a:xfrm>
            <a:off x="7695088" y="4804250"/>
            <a:ext cx="378599" cy="316724"/>
          </a:xfrm>
          <a:custGeom>
            <a:avLst/>
            <a:gdLst/>
            <a:ahLst/>
            <a:cxnLst/>
            <a:rect l="l" t="t" r="r" b="b"/>
            <a:pathLst>
              <a:path w="11540" h="9654" extrusionOk="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" name="Google Shape;1259;p9"/>
          <p:cNvSpPr txBox="1">
            <a:spLocks noGrp="1"/>
          </p:cNvSpPr>
          <p:nvPr>
            <p:ph type="subTitle" idx="1"/>
          </p:nvPr>
        </p:nvSpPr>
        <p:spPr>
          <a:xfrm>
            <a:off x="4572000" y="1928425"/>
            <a:ext cx="3857700" cy="11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13"/>
          <p:cNvSpPr txBox="1">
            <a:spLocks noGrp="1"/>
          </p:cNvSpPr>
          <p:nvPr>
            <p:ph type="title"/>
          </p:nvPr>
        </p:nvSpPr>
        <p:spPr>
          <a:xfrm>
            <a:off x="1126050" y="1239475"/>
            <a:ext cx="298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4" name="Google Shape;1574;p13"/>
          <p:cNvSpPr txBox="1">
            <a:spLocks noGrp="1"/>
          </p:cNvSpPr>
          <p:nvPr>
            <p:ph type="title" idx="2" hasCustomPrompt="1"/>
          </p:nvPr>
        </p:nvSpPr>
        <p:spPr>
          <a:xfrm>
            <a:off x="1314300" y="409575"/>
            <a:ext cx="2610000" cy="98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1575" name="Google Shape;1575;p13"/>
          <p:cNvSpPr txBox="1">
            <a:spLocks noGrp="1"/>
          </p:cNvSpPr>
          <p:nvPr>
            <p:ph type="subTitle" idx="1"/>
          </p:nvPr>
        </p:nvSpPr>
        <p:spPr>
          <a:xfrm>
            <a:off x="1370850" y="1676400"/>
            <a:ext cx="249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6" name="Google Shape;1576;p13"/>
          <p:cNvSpPr txBox="1">
            <a:spLocks noGrp="1"/>
          </p:cNvSpPr>
          <p:nvPr>
            <p:ph type="title" idx="3"/>
          </p:nvPr>
        </p:nvSpPr>
        <p:spPr>
          <a:xfrm>
            <a:off x="5012250" y="1239475"/>
            <a:ext cx="298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7" name="Google Shape;1577;p13"/>
          <p:cNvSpPr txBox="1">
            <a:spLocks noGrp="1"/>
          </p:cNvSpPr>
          <p:nvPr>
            <p:ph type="title" idx="4" hasCustomPrompt="1"/>
          </p:nvPr>
        </p:nvSpPr>
        <p:spPr>
          <a:xfrm>
            <a:off x="5200500" y="409575"/>
            <a:ext cx="2610000" cy="98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1578" name="Google Shape;1578;p13"/>
          <p:cNvSpPr txBox="1">
            <a:spLocks noGrp="1"/>
          </p:cNvSpPr>
          <p:nvPr>
            <p:ph type="subTitle" idx="5"/>
          </p:nvPr>
        </p:nvSpPr>
        <p:spPr>
          <a:xfrm>
            <a:off x="5257050" y="1676400"/>
            <a:ext cx="249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9" name="Google Shape;1579;p13"/>
          <p:cNvSpPr txBox="1">
            <a:spLocks noGrp="1"/>
          </p:cNvSpPr>
          <p:nvPr>
            <p:ph type="title" idx="6"/>
          </p:nvPr>
        </p:nvSpPr>
        <p:spPr>
          <a:xfrm>
            <a:off x="1126050" y="3274675"/>
            <a:ext cx="298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80" name="Google Shape;1580;p13"/>
          <p:cNvSpPr txBox="1">
            <a:spLocks noGrp="1"/>
          </p:cNvSpPr>
          <p:nvPr>
            <p:ph type="title" idx="7" hasCustomPrompt="1"/>
          </p:nvPr>
        </p:nvSpPr>
        <p:spPr>
          <a:xfrm>
            <a:off x="1314300" y="2444775"/>
            <a:ext cx="2610000" cy="98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1581" name="Google Shape;1581;p13"/>
          <p:cNvSpPr txBox="1">
            <a:spLocks noGrp="1"/>
          </p:cNvSpPr>
          <p:nvPr>
            <p:ph type="subTitle" idx="8"/>
          </p:nvPr>
        </p:nvSpPr>
        <p:spPr>
          <a:xfrm>
            <a:off x="1370850" y="3711600"/>
            <a:ext cx="249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2" name="Google Shape;1582;p13"/>
          <p:cNvSpPr txBox="1">
            <a:spLocks noGrp="1"/>
          </p:cNvSpPr>
          <p:nvPr>
            <p:ph type="title" idx="9"/>
          </p:nvPr>
        </p:nvSpPr>
        <p:spPr>
          <a:xfrm>
            <a:off x="5012250" y="3274675"/>
            <a:ext cx="298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83" name="Google Shape;1583;p13"/>
          <p:cNvSpPr txBox="1">
            <a:spLocks noGrp="1"/>
          </p:cNvSpPr>
          <p:nvPr>
            <p:ph type="title" idx="13" hasCustomPrompt="1"/>
          </p:nvPr>
        </p:nvSpPr>
        <p:spPr>
          <a:xfrm>
            <a:off x="5200500" y="2444775"/>
            <a:ext cx="2610000" cy="98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sz="11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1584" name="Google Shape;1584;p13"/>
          <p:cNvSpPr txBox="1">
            <a:spLocks noGrp="1"/>
          </p:cNvSpPr>
          <p:nvPr>
            <p:ph type="subTitle" idx="14"/>
          </p:nvPr>
        </p:nvSpPr>
        <p:spPr>
          <a:xfrm>
            <a:off x="5257050" y="3711600"/>
            <a:ext cx="249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85" name="Google Shape;1585;p13"/>
          <p:cNvGrpSpPr/>
          <p:nvPr/>
        </p:nvGrpSpPr>
        <p:grpSpPr>
          <a:xfrm>
            <a:off x="-1289914" y="3847378"/>
            <a:ext cx="5081458" cy="2291921"/>
            <a:chOff x="5619200" y="4458200"/>
            <a:chExt cx="1647150" cy="742900"/>
          </a:xfrm>
        </p:grpSpPr>
        <p:sp>
          <p:nvSpPr>
            <p:cNvPr id="1586" name="Google Shape;1586;p13"/>
            <p:cNvSpPr/>
            <p:nvPr/>
          </p:nvSpPr>
          <p:spPr>
            <a:xfrm>
              <a:off x="5619200" y="4458200"/>
              <a:ext cx="1647150" cy="690850"/>
            </a:xfrm>
            <a:custGeom>
              <a:avLst/>
              <a:gdLst/>
              <a:ahLst/>
              <a:cxnLst/>
              <a:rect l="l" t="t" r="r" b="b"/>
              <a:pathLst>
                <a:path w="65886" h="27634" extrusionOk="0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3"/>
            <p:cNvSpPr/>
            <p:nvPr/>
          </p:nvSpPr>
          <p:spPr>
            <a:xfrm>
              <a:off x="5706150" y="4536325"/>
              <a:ext cx="1477225" cy="645250"/>
            </a:xfrm>
            <a:custGeom>
              <a:avLst/>
              <a:gdLst/>
              <a:ahLst/>
              <a:cxnLst/>
              <a:rect l="l" t="t" r="r" b="b"/>
              <a:pathLst>
                <a:path w="59089" h="25810" extrusionOk="0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3"/>
            <p:cNvSpPr/>
            <p:nvPr/>
          </p:nvSpPr>
          <p:spPr>
            <a:xfrm>
              <a:off x="5813125" y="4656950"/>
              <a:ext cx="1320600" cy="525400"/>
            </a:xfrm>
            <a:custGeom>
              <a:avLst/>
              <a:gdLst/>
              <a:ahLst/>
              <a:cxnLst/>
              <a:rect l="l" t="t" r="r" b="b"/>
              <a:pathLst>
                <a:path w="52824" h="21016" extrusionOk="0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3"/>
            <p:cNvSpPr/>
            <p:nvPr/>
          </p:nvSpPr>
          <p:spPr>
            <a:xfrm>
              <a:off x="5873650" y="4751150"/>
              <a:ext cx="1188750" cy="437925"/>
            </a:xfrm>
            <a:custGeom>
              <a:avLst/>
              <a:gdLst/>
              <a:ahLst/>
              <a:cxnLst/>
              <a:rect l="l" t="t" r="r" b="b"/>
              <a:pathLst>
                <a:path w="47550" h="17517" extrusionOk="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3"/>
            <p:cNvSpPr/>
            <p:nvPr/>
          </p:nvSpPr>
          <p:spPr>
            <a:xfrm>
              <a:off x="5987550" y="4937050"/>
              <a:ext cx="1010475" cy="264050"/>
            </a:xfrm>
            <a:custGeom>
              <a:avLst/>
              <a:gdLst/>
              <a:ahLst/>
              <a:cxnLst/>
              <a:rect l="l" t="t" r="r" b="b"/>
              <a:pathLst>
                <a:path w="40419" h="10562" extrusionOk="0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" name="Google Shape;1591;p13"/>
          <p:cNvGrpSpPr/>
          <p:nvPr/>
        </p:nvGrpSpPr>
        <p:grpSpPr>
          <a:xfrm rot="10800000" flipH="1">
            <a:off x="6148690" y="-1042184"/>
            <a:ext cx="4256731" cy="2205454"/>
            <a:chOff x="4178350" y="2375050"/>
            <a:chExt cx="938350" cy="515775"/>
          </a:xfrm>
        </p:grpSpPr>
        <p:sp>
          <p:nvSpPr>
            <p:cNvPr id="1592" name="Google Shape;1592;p13"/>
            <p:cNvSpPr/>
            <p:nvPr/>
          </p:nvSpPr>
          <p:spPr>
            <a:xfrm>
              <a:off x="4178350" y="2375050"/>
              <a:ext cx="938350" cy="470050"/>
            </a:xfrm>
            <a:custGeom>
              <a:avLst/>
              <a:gdLst/>
              <a:ahLst/>
              <a:cxnLst/>
              <a:rect l="l" t="t" r="r" b="b"/>
              <a:pathLst>
                <a:path w="37534" h="18802" extrusionOk="0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3"/>
            <p:cNvSpPr/>
            <p:nvPr/>
          </p:nvSpPr>
          <p:spPr>
            <a:xfrm>
              <a:off x="4192225" y="2449850"/>
              <a:ext cx="867875" cy="411650"/>
            </a:xfrm>
            <a:custGeom>
              <a:avLst/>
              <a:gdLst/>
              <a:ahLst/>
              <a:cxnLst/>
              <a:rect l="l" t="t" r="r" b="b"/>
              <a:pathLst>
                <a:path w="34715" h="16466" extrusionOk="0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3"/>
            <p:cNvSpPr/>
            <p:nvPr/>
          </p:nvSpPr>
          <p:spPr>
            <a:xfrm>
              <a:off x="4252800" y="2496850"/>
              <a:ext cx="761025" cy="376950"/>
            </a:xfrm>
            <a:custGeom>
              <a:avLst/>
              <a:gdLst/>
              <a:ahLst/>
              <a:cxnLst/>
              <a:rect l="l" t="t" r="r" b="b"/>
              <a:pathLst>
                <a:path w="30441" h="15078" extrusionOk="0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3"/>
            <p:cNvSpPr/>
            <p:nvPr/>
          </p:nvSpPr>
          <p:spPr>
            <a:xfrm>
              <a:off x="4311275" y="2568125"/>
              <a:ext cx="619300" cy="306050"/>
            </a:xfrm>
            <a:custGeom>
              <a:avLst/>
              <a:gdLst/>
              <a:ahLst/>
              <a:cxnLst/>
              <a:rect l="l" t="t" r="r" b="b"/>
              <a:pathLst>
                <a:path w="24772" h="12242" extrusionOk="0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3"/>
            <p:cNvSpPr/>
            <p:nvPr/>
          </p:nvSpPr>
          <p:spPr>
            <a:xfrm>
              <a:off x="4374000" y="2647325"/>
              <a:ext cx="513325" cy="228750"/>
            </a:xfrm>
            <a:custGeom>
              <a:avLst/>
              <a:gdLst/>
              <a:ahLst/>
              <a:cxnLst/>
              <a:rect l="l" t="t" r="r" b="b"/>
              <a:pathLst>
                <a:path w="20533" h="9150" extrusionOk="0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3"/>
            <p:cNvSpPr/>
            <p:nvPr/>
          </p:nvSpPr>
          <p:spPr>
            <a:xfrm>
              <a:off x="4437575" y="2724875"/>
              <a:ext cx="345675" cy="156550"/>
            </a:xfrm>
            <a:custGeom>
              <a:avLst/>
              <a:gdLst/>
              <a:ahLst/>
              <a:cxnLst/>
              <a:rect l="l" t="t" r="r" b="b"/>
              <a:pathLst>
                <a:path w="13827" h="6262" extrusionOk="0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3"/>
            <p:cNvSpPr/>
            <p:nvPr/>
          </p:nvSpPr>
          <p:spPr>
            <a:xfrm>
              <a:off x="4481575" y="2799000"/>
              <a:ext cx="244675" cy="91825"/>
            </a:xfrm>
            <a:custGeom>
              <a:avLst/>
              <a:gdLst/>
              <a:ahLst/>
              <a:cxnLst/>
              <a:rect l="l" t="t" r="r" b="b"/>
              <a:pathLst>
                <a:path w="9787" h="3673" extrusionOk="0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9" name="Google Shape;1599;p13"/>
          <p:cNvGrpSpPr/>
          <p:nvPr/>
        </p:nvGrpSpPr>
        <p:grpSpPr>
          <a:xfrm>
            <a:off x="111850" y="1207775"/>
            <a:ext cx="700450" cy="636075"/>
            <a:chOff x="3652400" y="3788700"/>
            <a:chExt cx="700450" cy="636075"/>
          </a:xfrm>
        </p:grpSpPr>
        <p:sp>
          <p:nvSpPr>
            <p:cNvPr id="1600" name="Google Shape;1600;p13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3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3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3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3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3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3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3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3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3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3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3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3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3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3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5" name="Google Shape;1615;p13"/>
          <p:cNvGrpSpPr/>
          <p:nvPr/>
        </p:nvGrpSpPr>
        <p:grpSpPr>
          <a:xfrm rot="-2328237">
            <a:off x="8085383" y="4198637"/>
            <a:ext cx="1546773" cy="2481612"/>
            <a:chOff x="2402100" y="3854125"/>
            <a:chExt cx="435600" cy="698825"/>
          </a:xfrm>
        </p:grpSpPr>
        <p:sp>
          <p:nvSpPr>
            <p:cNvPr id="1616" name="Google Shape;1616;p13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3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3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3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3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3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3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3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3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3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3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3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3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9" name="Google Shape;1629;p13"/>
          <p:cNvSpPr/>
          <p:nvPr/>
        </p:nvSpPr>
        <p:spPr>
          <a:xfrm rot="10156090">
            <a:off x="-272109" y="-268359"/>
            <a:ext cx="1468398" cy="1313024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0" name="Google Shape;1630;p13"/>
          <p:cNvGrpSpPr/>
          <p:nvPr/>
        </p:nvGrpSpPr>
        <p:grpSpPr>
          <a:xfrm rot="-1366232">
            <a:off x="8503460" y="3280683"/>
            <a:ext cx="1014294" cy="1600729"/>
            <a:chOff x="322650" y="2571325"/>
            <a:chExt cx="573100" cy="904450"/>
          </a:xfrm>
        </p:grpSpPr>
        <p:sp>
          <p:nvSpPr>
            <p:cNvPr id="1631" name="Google Shape;1631;p13"/>
            <p:cNvSpPr/>
            <p:nvPr/>
          </p:nvSpPr>
          <p:spPr>
            <a:xfrm>
              <a:off x="423450" y="2666625"/>
              <a:ext cx="95400" cy="131175"/>
            </a:xfrm>
            <a:custGeom>
              <a:avLst/>
              <a:gdLst/>
              <a:ahLst/>
              <a:cxnLst/>
              <a:rect l="l" t="t" r="r" b="b"/>
              <a:pathLst>
                <a:path w="3816" h="5247" extrusionOk="0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3"/>
            <p:cNvSpPr/>
            <p:nvPr/>
          </p:nvSpPr>
          <p:spPr>
            <a:xfrm>
              <a:off x="510300" y="2571325"/>
              <a:ext cx="155125" cy="237325"/>
            </a:xfrm>
            <a:custGeom>
              <a:avLst/>
              <a:gdLst/>
              <a:ahLst/>
              <a:cxnLst/>
              <a:rect l="l" t="t" r="r" b="b"/>
              <a:pathLst>
                <a:path w="6205" h="9493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3"/>
            <p:cNvSpPr/>
            <p:nvPr/>
          </p:nvSpPr>
          <p:spPr>
            <a:xfrm>
              <a:off x="548300" y="2691425"/>
              <a:ext cx="236550" cy="266900"/>
            </a:xfrm>
            <a:custGeom>
              <a:avLst/>
              <a:gdLst/>
              <a:ahLst/>
              <a:cxnLst/>
              <a:rect l="l" t="t" r="r" b="b"/>
              <a:pathLst>
                <a:path w="9462" h="10676" extrusionOk="0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3"/>
            <p:cNvSpPr/>
            <p:nvPr/>
          </p:nvSpPr>
          <p:spPr>
            <a:xfrm>
              <a:off x="322650" y="2792325"/>
              <a:ext cx="214050" cy="94475"/>
            </a:xfrm>
            <a:custGeom>
              <a:avLst/>
              <a:gdLst/>
              <a:ahLst/>
              <a:cxnLst/>
              <a:rect l="l" t="t" r="r" b="b"/>
              <a:pathLst>
                <a:path w="8562" h="3779" extrusionOk="0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3"/>
            <p:cNvSpPr/>
            <p:nvPr/>
          </p:nvSpPr>
          <p:spPr>
            <a:xfrm>
              <a:off x="386225" y="2924175"/>
              <a:ext cx="215625" cy="317975"/>
            </a:xfrm>
            <a:custGeom>
              <a:avLst/>
              <a:gdLst/>
              <a:ahLst/>
              <a:cxnLst/>
              <a:rect l="l" t="t" r="r" b="b"/>
              <a:pathLst>
                <a:path w="8625" h="12719" extrusionOk="0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3"/>
            <p:cNvSpPr/>
            <p:nvPr/>
          </p:nvSpPr>
          <p:spPr>
            <a:xfrm>
              <a:off x="579325" y="2835775"/>
              <a:ext cx="316425" cy="283075"/>
            </a:xfrm>
            <a:custGeom>
              <a:avLst/>
              <a:gdLst/>
              <a:ahLst/>
              <a:cxnLst/>
              <a:rect l="l" t="t" r="r" b="b"/>
              <a:pathLst>
                <a:path w="12657" h="11323" extrusionOk="0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3"/>
            <p:cNvSpPr/>
            <p:nvPr/>
          </p:nvSpPr>
          <p:spPr>
            <a:xfrm>
              <a:off x="509000" y="2776025"/>
              <a:ext cx="101375" cy="699750"/>
            </a:xfrm>
            <a:custGeom>
              <a:avLst/>
              <a:gdLst/>
              <a:ahLst/>
              <a:cxnLst/>
              <a:rect l="l" t="t" r="r" b="b"/>
              <a:pathLst>
                <a:path w="4055" h="27990" extrusionOk="0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8" name="Google Shape;1638;p13"/>
          <p:cNvGrpSpPr/>
          <p:nvPr/>
        </p:nvGrpSpPr>
        <p:grpSpPr>
          <a:xfrm>
            <a:off x="8429688" y="975913"/>
            <a:ext cx="610325" cy="417350"/>
            <a:chOff x="364525" y="2023775"/>
            <a:chExt cx="610325" cy="417350"/>
          </a:xfrm>
        </p:grpSpPr>
        <p:sp>
          <p:nvSpPr>
            <p:cNvPr id="1639" name="Google Shape;1639;p13"/>
            <p:cNvSpPr/>
            <p:nvPr/>
          </p:nvSpPr>
          <p:spPr>
            <a:xfrm>
              <a:off x="739075" y="2213250"/>
              <a:ext cx="87825" cy="70625"/>
            </a:xfrm>
            <a:custGeom>
              <a:avLst/>
              <a:gdLst/>
              <a:ahLst/>
              <a:cxnLst/>
              <a:rect l="l" t="t" r="r" b="b"/>
              <a:pathLst>
                <a:path w="3513" h="2825" extrusionOk="0">
                  <a:moveTo>
                    <a:pt x="2208" y="836"/>
                  </a:moveTo>
                  <a:lnTo>
                    <a:pt x="2208" y="836"/>
                  </a:lnTo>
                  <a:cubicBezTo>
                    <a:pt x="2203" y="904"/>
                    <a:pt x="2191" y="972"/>
                    <a:pt x="2174" y="1040"/>
                  </a:cubicBezTo>
                  <a:lnTo>
                    <a:pt x="2174" y="1040"/>
                  </a:lnTo>
                  <a:cubicBezTo>
                    <a:pt x="2168" y="1040"/>
                    <a:pt x="2162" y="1040"/>
                    <a:pt x="2156" y="1040"/>
                  </a:cubicBezTo>
                  <a:cubicBezTo>
                    <a:pt x="1982" y="1040"/>
                    <a:pt x="1801" y="1092"/>
                    <a:pt x="1677" y="1184"/>
                  </a:cubicBezTo>
                  <a:lnTo>
                    <a:pt x="1677" y="1184"/>
                  </a:lnTo>
                  <a:cubicBezTo>
                    <a:pt x="1681" y="1171"/>
                    <a:pt x="1686" y="1157"/>
                    <a:pt x="1692" y="1142"/>
                  </a:cubicBezTo>
                  <a:lnTo>
                    <a:pt x="1692" y="1142"/>
                  </a:lnTo>
                  <a:cubicBezTo>
                    <a:pt x="1808" y="1029"/>
                    <a:pt x="1938" y="929"/>
                    <a:pt x="2080" y="847"/>
                  </a:cubicBezTo>
                  <a:lnTo>
                    <a:pt x="2080" y="847"/>
                  </a:lnTo>
                  <a:cubicBezTo>
                    <a:pt x="2121" y="840"/>
                    <a:pt x="2164" y="837"/>
                    <a:pt x="2208" y="836"/>
                  </a:cubicBezTo>
                  <a:close/>
                  <a:moveTo>
                    <a:pt x="2191" y="1"/>
                  </a:moveTo>
                  <a:cubicBezTo>
                    <a:pt x="2048" y="1"/>
                    <a:pt x="1893" y="40"/>
                    <a:pt x="1769" y="86"/>
                  </a:cubicBezTo>
                  <a:lnTo>
                    <a:pt x="1800" y="86"/>
                  </a:lnTo>
                  <a:cubicBezTo>
                    <a:pt x="1704" y="126"/>
                    <a:pt x="1612" y="171"/>
                    <a:pt x="1523" y="220"/>
                  </a:cubicBezTo>
                  <a:lnTo>
                    <a:pt x="1523" y="220"/>
                  </a:lnTo>
                  <a:cubicBezTo>
                    <a:pt x="1395" y="270"/>
                    <a:pt x="1270" y="329"/>
                    <a:pt x="1148" y="396"/>
                  </a:cubicBezTo>
                  <a:cubicBezTo>
                    <a:pt x="917" y="535"/>
                    <a:pt x="739" y="735"/>
                    <a:pt x="634" y="970"/>
                  </a:cubicBezTo>
                  <a:lnTo>
                    <a:pt x="634" y="970"/>
                  </a:lnTo>
                  <a:cubicBezTo>
                    <a:pt x="304" y="1382"/>
                    <a:pt x="81" y="1881"/>
                    <a:pt x="0" y="2413"/>
                  </a:cubicBezTo>
                  <a:cubicBezTo>
                    <a:pt x="0" y="2568"/>
                    <a:pt x="94" y="2723"/>
                    <a:pt x="249" y="2754"/>
                  </a:cubicBezTo>
                  <a:cubicBezTo>
                    <a:pt x="443" y="2801"/>
                    <a:pt x="641" y="2824"/>
                    <a:pt x="839" y="2824"/>
                  </a:cubicBezTo>
                  <a:cubicBezTo>
                    <a:pt x="2189" y="2824"/>
                    <a:pt x="3513" y="1764"/>
                    <a:pt x="3351" y="303"/>
                  </a:cubicBezTo>
                  <a:cubicBezTo>
                    <a:pt x="3351" y="148"/>
                    <a:pt x="3102" y="55"/>
                    <a:pt x="2978" y="55"/>
                  </a:cubicBezTo>
                  <a:cubicBezTo>
                    <a:pt x="2837" y="35"/>
                    <a:pt x="2696" y="25"/>
                    <a:pt x="2558" y="25"/>
                  </a:cubicBezTo>
                  <a:cubicBezTo>
                    <a:pt x="2499" y="25"/>
                    <a:pt x="2441" y="27"/>
                    <a:pt x="2383" y="30"/>
                  </a:cubicBezTo>
                  <a:lnTo>
                    <a:pt x="2383" y="30"/>
                  </a:lnTo>
                  <a:cubicBezTo>
                    <a:pt x="2325" y="10"/>
                    <a:pt x="2259" y="1"/>
                    <a:pt x="2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3"/>
            <p:cNvSpPr/>
            <p:nvPr/>
          </p:nvSpPr>
          <p:spPr>
            <a:xfrm>
              <a:off x="866250" y="2220425"/>
              <a:ext cx="108600" cy="75500"/>
            </a:xfrm>
            <a:custGeom>
              <a:avLst/>
              <a:gdLst/>
              <a:ahLst/>
              <a:cxnLst/>
              <a:rect l="l" t="t" r="r" b="b"/>
              <a:pathLst>
                <a:path w="4344" h="3020" extrusionOk="0">
                  <a:moveTo>
                    <a:pt x="2513" y="699"/>
                  </a:moveTo>
                  <a:cubicBezTo>
                    <a:pt x="2792" y="730"/>
                    <a:pt x="2823" y="1350"/>
                    <a:pt x="2730" y="1598"/>
                  </a:cubicBezTo>
                  <a:cubicBezTo>
                    <a:pt x="2634" y="1829"/>
                    <a:pt x="2395" y="2000"/>
                    <a:pt x="2131" y="2111"/>
                  </a:cubicBezTo>
                  <a:lnTo>
                    <a:pt x="2131" y="2111"/>
                  </a:lnTo>
                  <a:cubicBezTo>
                    <a:pt x="2398" y="1917"/>
                    <a:pt x="2620" y="1664"/>
                    <a:pt x="2730" y="1443"/>
                  </a:cubicBezTo>
                  <a:cubicBezTo>
                    <a:pt x="2854" y="1195"/>
                    <a:pt x="2637" y="1086"/>
                    <a:pt x="2366" y="1086"/>
                  </a:cubicBezTo>
                  <a:cubicBezTo>
                    <a:pt x="2239" y="1086"/>
                    <a:pt x="2100" y="1110"/>
                    <a:pt x="1978" y="1155"/>
                  </a:cubicBezTo>
                  <a:lnTo>
                    <a:pt x="1978" y="1155"/>
                  </a:lnTo>
                  <a:cubicBezTo>
                    <a:pt x="2152" y="913"/>
                    <a:pt x="2390" y="699"/>
                    <a:pt x="2513" y="699"/>
                  </a:cubicBezTo>
                  <a:close/>
                  <a:moveTo>
                    <a:pt x="2930" y="1"/>
                  </a:moveTo>
                  <a:cubicBezTo>
                    <a:pt x="2394" y="1"/>
                    <a:pt x="1757" y="323"/>
                    <a:pt x="1310" y="698"/>
                  </a:cubicBezTo>
                  <a:lnTo>
                    <a:pt x="1310" y="698"/>
                  </a:lnTo>
                  <a:cubicBezTo>
                    <a:pt x="1244" y="722"/>
                    <a:pt x="1180" y="753"/>
                    <a:pt x="1117" y="792"/>
                  </a:cubicBezTo>
                  <a:cubicBezTo>
                    <a:pt x="621" y="1164"/>
                    <a:pt x="1" y="1629"/>
                    <a:pt x="156" y="2343"/>
                  </a:cubicBezTo>
                  <a:cubicBezTo>
                    <a:pt x="246" y="2861"/>
                    <a:pt x="664" y="3019"/>
                    <a:pt x="1100" y="3019"/>
                  </a:cubicBezTo>
                  <a:cubicBezTo>
                    <a:pt x="1264" y="3019"/>
                    <a:pt x="1430" y="2997"/>
                    <a:pt x="1583" y="2963"/>
                  </a:cubicBezTo>
                  <a:cubicBezTo>
                    <a:pt x="2575" y="2715"/>
                    <a:pt x="4343" y="2032"/>
                    <a:pt x="3847" y="668"/>
                  </a:cubicBezTo>
                  <a:cubicBezTo>
                    <a:pt x="3682" y="184"/>
                    <a:pt x="3335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3"/>
            <p:cNvSpPr/>
            <p:nvPr/>
          </p:nvSpPr>
          <p:spPr>
            <a:xfrm>
              <a:off x="620425" y="2375175"/>
              <a:ext cx="91525" cy="65950"/>
            </a:xfrm>
            <a:custGeom>
              <a:avLst/>
              <a:gdLst/>
              <a:ahLst/>
              <a:cxnLst/>
              <a:rect l="l" t="t" r="r" b="b"/>
              <a:pathLst>
                <a:path w="3661" h="2638" extrusionOk="0">
                  <a:moveTo>
                    <a:pt x="2723" y="0"/>
                  </a:moveTo>
                  <a:cubicBezTo>
                    <a:pt x="2311" y="0"/>
                    <a:pt x="1906" y="96"/>
                    <a:pt x="1544" y="275"/>
                  </a:cubicBezTo>
                  <a:lnTo>
                    <a:pt x="1544" y="275"/>
                  </a:lnTo>
                  <a:cubicBezTo>
                    <a:pt x="1475" y="284"/>
                    <a:pt x="1404" y="305"/>
                    <a:pt x="1334" y="340"/>
                  </a:cubicBezTo>
                  <a:cubicBezTo>
                    <a:pt x="621" y="681"/>
                    <a:pt x="125" y="1364"/>
                    <a:pt x="1" y="2139"/>
                  </a:cubicBezTo>
                  <a:cubicBezTo>
                    <a:pt x="1" y="2294"/>
                    <a:pt x="94" y="2419"/>
                    <a:pt x="249" y="2481"/>
                  </a:cubicBezTo>
                  <a:cubicBezTo>
                    <a:pt x="521" y="2587"/>
                    <a:pt x="811" y="2637"/>
                    <a:pt x="1101" y="2637"/>
                  </a:cubicBezTo>
                  <a:cubicBezTo>
                    <a:pt x="2333" y="2637"/>
                    <a:pt x="3586" y="1738"/>
                    <a:pt x="3661" y="433"/>
                  </a:cubicBezTo>
                  <a:cubicBezTo>
                    <a:pt x="3661" y="216"/>
                    <a:pt x="3475" y="123"/>
                    <a:pt x="3289" y="61"/>
                  </a:cubicBezTo>
                  <a:cubicBezTo>
                    <a:pt x="3101" y="20"/>
                    <a:pt x="2911" y="0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3"/>
            <p:cNvSpPr/>
            <p:nvPr/>
          </p:nvSpPr>
          <p:spPr>
            <a:xfrm>
              <a:off x="571500" y="2185225"/>
              <a:ext cx="110225" cy="72125"/>
            </a:xfrm>
            <a:custGeom>
              <a:avLst/>
              <a:gdLst/>
              <a:ahLst/>
              <a:cxnLst/>
              <a:rect l="l" t="t" r="r" b="b"/>
              <a:pathLst>
                <a:path w="4409" h="2885" extrusionOk="0">
                  <a:moveTo>
                    <a:pt x="2634" y="609"/>
                  </a:moveTo>
                  <a:lnTo>
                    <a:pt x="2634" y="609"/>
                  </a:lnTo>
                  <a:cubicBezTo>
                    <a:pt x="2661" y="624"/>
                    <a:pt x="2693" y="648"/>
                    <a:pt x="2733" y="680"/>
                  </a:cubicBezTo>
                  <a:cubicBezTo>
                    <a:pt x="2857" y="742"/>
                    <a:pt x="2950" y="866"/>
                    <a:pt x="2981" y="1021"/>
                  </a:cubicBezTo>
                  <a:cubicBezTo>
                    <a:pt x="3061" y="1770"/>
                    <a:pt x="2058" y="2173"/>
                    <a:pt x="1382" y="2270"/>
                  </a:cubicBezTo>
                  <a:lnTo>
                    <a:pt x="1382" y="2270"/>
                  </a:lnTo>
                  <a:cubicBezTo>
                    <a:pt x="1364" y="2194"/>
                    <a:pt x="1356" y="2116"/>
                    <a:pt x="1356" y="2038"/>
                  </a:cubicBezTo>
                  <a:lnTo>
                    <a:pt x="1356" y="2038"/>
                  </a:lnTo>
                  <a:cubicBezTo>
                    <a:pt x="2128" y="1962"/>
                    <a:pt x="3118" y="1422"/>
                    <a:pt x="2640" y="618"/>
                  </a:cubicBezTo>
                  <a:cubicBezTo>
                    <a:pt x="2638" y="615"/>
                    <a:pt x="2636" y="612"/>
                    <a:pt x="2634" y="609"/>
                  </a:cubicBezTo>
                  <a:close/>
                  <a:moveTo>
                    <a:pt x="2955" y="0"/>
                  </a:moveTo>
                  <a:cubicBezTo>
                    <a:pt x="2698" y="0"/>
                    <a:pt x="2442" y="49"/>
                    <a:pt x="2237" y="121"/>
                  </a:cubicBezTo>
                  <a:cubicBezTo>
                    <a:pt x="1803" y="278"/>
                    <a:pt x="1486" y="570"/>
                    <a:pt x="1241" y="922"/>
                  </a:cubicBezTo>
                  <a:lnTo>
                    <a:pt x="1241" y="922"/>
                  </a:lnTo>
                  <a:cubicBezTo>
                    <a:pt x="546" y="1259"/>
                    <a:pt x="1" y="1909"/>
                    <a:pt x="314" y="2727"/>
                  </a:cubicBezTo>
                  <a:cubicBezTo>
                    <a:pt x="345" y="2851"/>
                    <a:pt x="531" y="2851"/>
                    <a:pt x="655" y="2882"/>
                  </a:cubicBezTo>
                  <a:cubicBezTo>
                    <a:pt x="702" y="2884"/>
                    <a:pt x="748" y="2885"/>
                    <a:pt x="795" y="2885"/>
                  </a:cubicBezTo>
                  <a:cubicBezTo>
                    <a:pt x="1589" y="2885"/>
                    <a:pt x="2401" y="2639"/>
                    <a:pt x="3074" y="2200"/>
                  </a:cubicBezTo>
                  <a:cubicBezTo>
                    <a:pt x="3571" y="1859"/>
                    <a:pt x="4408" y="1114"/>
                    <a:pt x="3974" y="463"/>
                  </a:cubicBezTo>
                  <a:cubicBezTo>
                    <a:pt x="3765" y="121"/>
                    <a:pt x="3359" y="0"/>
                    <a:pt x="2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3"/>
            <p:cNvSpPr/>
            <p:nvPr/>
          </p:nvSpPr>
          <p:spPr>
            <a:xfrm>
              <a:off x="758450" y="2059975"/>
              <a:ext cx="102400" cy="71400"/>
            </a:xfrm>
            <a:custGeom>
              <a:avLst/>
              <a:gdLst/>
              <a:ahLst/>
              <a:cxnLst/>
              <a:rect l="l" t="t" r="r" b="b"/>
              <a:pathLst>
                <a:path w="4096" h="2856" extrusionOk="0">
                  <a:moveTo>
                    <a:pt x="2303" y="689"/>
                  </a:moveTo>
                  <a:cubicBezTo>
                    <a:pt x="2370" y="689"/>
                    <a:pt x="2416" y="740"/>
                    <a:pt x="2451" y="882"/>
                  </a:cubicBezTo>
                  <a:cubicBezTo>
                    <a:pt x="2514" y="1068"/>
                    <a:pt x="2514" y="1285"/>
                    <a:pt x="2420" y="1471"/>
                  </a:cubicBezTo>
                  <a:cubicBezTo>
                    <a:pt x="2405" y="1551"/>
                    <a:pt x="2381" y="1624"/>
                    <a:pt x="2349" y="1692"/>
                  </a:cubicBezTo>
                  <a:lnTo>
                    <a:pt x="2349" y="1692"/>
                  </a:lnTo>
                  <a:cubicBezTo>
                    <a:pt x="2336" y="1658"/>
                    <a:pt x="2310" y="1625"/>
                    <a:pt x="2265" y="1595"/>
                  </a:cubicBezTo>
                  <a:cubicBezTo>
                    <a:pt x="2199" y="1548"/>
                    <a:pt x="2115" y="1529"/>
                    <a:pt x="2026" y="1529"/>
                  </a:cubicBezTo>
                  <a:cubicBezTo>
                    <a:pt x="1963" y="1529"/>
                    <a:pt x="1898" y="1539"/>
                    <a:pt x="1834" y="1553"/>
                  </a:cubicBezTo>
                  <a:lnTo>
                    <a:pt x="1834" y="1553"/>
                  </a:lnTo>
                  <a:lnTo>
                    <a:pt x="1800" y="1502"/>
                  </a:lnTo>
                  <a:cubicBezTo>
                    <a:pt x="1800" y="1440"/>
                    <a:pt x="1707" y="1378"/>
                    <a:pt x="1676" y="1285"/>
                  </a:cubicBezTo>
                  <a:cubicBezTo>
                    <a:pt x="1676" y="1198"/>
                    <a:pt x="1697" y="1124"/>
                    <a:pt x="1732" y="1059"/>
                  </a:cubicBezTo>
                  <a:lnTo>
                    <a:pt x="1732" y="1059"/>
                  </a:lnTo>
                  <a:cubicBezTo>
                    <a:pt x="1754" y="1051"/>
                    <a:pt x="1777" y="1043"/>
                    <a:pt x="1800" y="1037"/>
                  </a:cubicBezTo>
                  <a:cubicBezTo>
                    <a:pt x="1936" y="983"/>
                    <a:pt x="2262" y="881"/>
                    <a:pt x="2299" y="689"/>
                  </a:cubicBezTo>
                  <a:lnTo>
                    <a:pt x="2299" y="689"/>
                  </a:lnTo>
                  <a:cubicBezTo>
                    <a:pt x="2301" y="689"/>
                    <a:pt x="2302" y="689"/>
                    <a:pt x="2303" y="689"/>
                  </a:cubicBezTo>
                  <a:close/>
                  <a:moveTo>
                    <a:pt x="2014" y="2065"/>
                  </a:moveTo>
                  <a:lnTo>
                    <a:pt x="2014" y="2065"/>
                  </a:lnTo>
                  <a:cubicBezTo>
                    <a:pt x="1874" y="2152"/>
                    <a:pt x="1710" y="2201"/>
                    <a:pt x="1541" y="2206"/>
                  </a:cubicBezTo>
                  <a:lnTo>
                    <a:pt x="1541" y="2206"/>
                  </a:lnTo>
                  <a:cubicBezTo>
                    <a:pt x="1706" y="2186"/>
                    <a:pt x="1869" y="2134"/>
                    <a:pt x="2014" y="2065"/>
                  </a:cubicBezTo>
                  <a:close/>
                  <a:moveTo>
                    <a:pt x="2680" y="1"/>
                  </a:moveTo>
                  <a:cubicBezTo>
                    <a:pt x="1961" y="1"/>
                    <a:pt x="1078" y="536"/>
                    <a:pt x="754" y="964"/>
                  </a:cubicBezTo>
                  <a:lnTo>
                    <a:pt x="754" y="964"/>
                  </a:lnTo>
                  <a:cubicBezTo>
                    <a:pt x="311" y="1302"/>
                    <a:pt x="1" y="1786"/>
                    <a:pt x="1" y="2402"/>
                  </a:cubicBezTo>
                  <a:cubicBezTo>
                    <a:pt x="1" y="2495"/>
                    <a:pt x="1" y="2526"/>
                    <a:pt x="94" y="2588"/>
                  </a:cubicBezTo>
                  <a:cubicBezTo>
                    <a:pt x="403" y="2773"/>
                    <a:pt x="762" y="2855"/>
                    <a:pt x="1127" y="2855"/>
                  </a:cubicBezTo>
                  <a:cubicBezTo>
                    <a:pt x="1676" y="2855"/>
                    <a:pt x="2240" y="2669"/>
                    <a:pt x="2669" y="2371"/>
                  </a:cubicBezTo>
                  <a:cubicBezTo>
                    <a:pt x="3258" y="1999"/>
                    <a:pt x="4096" y="913"/>
                    <a:pt x="3382" y="261"/>
                  </a:cubicBezTo>
                  <a:cubicBezTo>
                    <a:pt x="3197" y="76"/>
                    <a:pt x="2950" y="1"/>
                    <a:pt x="2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3"/>
            <p:cNvSpPr/>
            <p:nvPr/>
          </p:nvSpPr>
          <p:spPr>
            <a:xfrm>
              <a:off x="474200" y="2335625"/>
              <a:ext cx="88100" cy="62525"/>
            </a:xfrm>
            <a:custGeom>
              <a:avLst/>
              <a:gdLst/>
              <a:ahLst/>
              <a:cxnLst/>
              <a:rect l="l" t="t" r="r" b="b"/>
              <a:pathLst>
                <a:path w="3524" h="2501" extrusionOk="0">
                  <a:moveTo>
                    <a:pt x="2252" y="519"/>
                  </a:moveTo>
                  <a:cubicBezTo>
                    <a:pt x="2279" y="519"/>
                    <a:pt x="2303" y="521"/>
                    <a:pt x="2323" y="525"/>
                  </a:cubicBezTo>
                  <a:lnTo>
                    <a:pt x="2323" y="525"/>
                  </a:lnTo>
                  <a:cubicBezTo>
                    <a:pt x="2304" y="526"/>
                    <a:pt x="2290" y="526"/>
                    <a:pt x="2282" y="526"/>
                  </a:cubicBezTo>
                  <a:cubicBezTo>
                    <a:pt x="2034" y="557"/>
                    <a:pt x="1786" y="650"/>
                    <a:pt x="1631" y="868"/>
                  </a:cubicBezTo>
                  <a:cubicBezTo>
                    <a:pt x="1606" y="886"/>
                    <a:pt x="1586" y="903"/>
                    <a:pt x="1571" y="916"/>
                  </a:cubicBezTo>
                  <a:lnTo>
                    <a:pt x="1571" y="916"/>
                  </a:lnTo>
                  <a:cubicBezTo>
                    <a:pt x="1551" y="909"/>
                    <a:pt x="1530" y="899"/>
                    <a:pt x="1510" y="888"/>
                  </a:cubicBezTo>
                  <a:lnTo>
                    <a:pt x="1510" y="888"/>
                  </a:lnTo>
                  <a:cubicBezTo>
                    <a:pt x="1682" y="717"/>
                    <a:pt x="1899" y="578"/>
                    <a:pt x="2158" y="526"/>
                  </a:cubicBezTo>
                  <a:cubicBezTo>
                    <a:pt x="2193" y="521"/>
                    <a:pt x="2224" y="519"/>
                    <a:pt x="2252" y="519"/>
                  </a:cubicBezTo>
                  <a:close/>
                  <a:moveTo>
                    <a:pt x="2346" y="1080"/>
                  </a:moveTo>
                  <a:cubicBezTo>
                    <a:pt x="2345" y="1082"/>
                    <a:pt x="2345" y="1083"/>
                    <a:pt x="2344" y="1085"/>
                  </a:cubicBezTo>
                  <a:cubicBezTo>
                    <a:pt x="2152" y="1525"/>
                    <a:pt x="1813" y="1941"/>
                    <a:pt x="1349" y="1986"/>
                  </a:cubicBezTo>
                  <a:lnTo>
                    <a:pt x="1349" y="1986"/>
                  </a:lnTo>
                  <a:cubicBezTo>
                    <a:pt x="1329" y="1936"/>
                    <a:pt x="1310" y="1889"/>
                    <a:pt x="1290" y="1829"/>
                  </a:cubicBezTo>
                  <a:cubicBezTo>
                    <a:pt x="1290" y="1798"/>
                    <a:pt x="1290" y="1767"/>
                    <a:pt x="1321" y="1736"/>
                  </a:cubicBezTo>
                  <a:cubicBezTo>
                    <a:pt x="1326" y="1726"/>
                    <a:pt x="1330" y="1716"/>
                    <a:pt x="1334" y="1707"/>
                  </a:cubicBezTo>
                  <a:lnTo>
                    <a:pt x="1334" y="1707"/>
                  </a:lnTo>
                  <a:cubicBezTo>
                    <a:pt x="1452" y="1672"/>
                    <a:pt x="1563" y="1620"/>
                    <a:pt x="1662" y="1550"/>
                  </a:cubicBezTo>
                  <a:cubicBezTo>
                    <a:pt x="1757" y="1487"/>
                    <a:pt x="1795" y="1416"/>
                    <a:pt x="1781" y="1357"/>
                  </a:cubicBezTo>
                  <a:lnTo>
                    <a:pt x="1781" y="1357"/>
                  </a:lnTo>
                  <a:cubicBezTo>
                    <a:pt x="1984" y="1293"/>
                    <a:pt x="2177" y="1198"/>
                    <a:pt x="2346" y="1080"/>
                  </a:cubicBezTo>
                  <a:close/>
                  <a:moveTo>
                    <a:pt x="2800" y="0"/>
                  </a:moveTo>
                  <a:cubicBezTo>
                    <a:pt x="1895" y="0"/>
                    <a:pt x="1020" y="374"/>
                    <a:pt x="390" y="1054"/>
                  </a:cubicBezTo>
                  <a:cubicBezTo>
                    <a:pt x="328" y="1116"/>
                    <a:pt x="297" y="1178"/>
                    <a:pt x="390" y="1240"/>
                  </a:cubicBezTo>
                  <a:cubicBezTo>
                    <a:pt x="484" y="1301"/>
                    <a:pt x="587" y="1349"/>
                    <a:pt x="694" y="1383"/>
                  </a:cubicBezTo>
                  <a:lnTo>
                    <a:pt x="694" y="1383"/>
                  </a:lnTo>
                  <a:cubicBezTo>
                    <a:pt x="435" y="1496"/>
                    <a:pt x="218" y="1680"/>
                    <a:pt x="142" y="1953"/>
                  </a:cubicBezTo>
                  <a:cubicBezTo>
                    <a:pt x="0" y="2398"/>
                    <a:pt x="347" y="2500"/>
                    <a:pt x="708" y="2500"/>
                  </a:cubicBezTo>
                  <a:cubicBezTo>
                    <a:pt x="901" y="2500"/>
                    <a:pt x="1098" y="2471"/>
                    <a:pt x="1228" y="2450"/>
                  </a:cubicBezTo>
                  <a:cubicBezTo>
                    <a:pt x="2406" y="2263"/>
                    <a:pt x="3523" y="1426"/>
                    <a:pt x="3523" y="154"/>
                  </a:cubicBezTo>
                  <a:cubicBezTo>
                    <a:pt x="3492" y="123"/>
                    <a:pt x="3461" y="92"/>
                    <a:pt x="3430" y="61"/>
                  </a:cubicBezTo>
                  <a:cubicBezTo>
                    <a:pt x="3220" y="20"/>
                    <a:pt x="3009" y="0"/>
                    <a:pt x="2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3"/>
            <p:cNvSpPr/>
            <p:nvPr/>
          </p:nvSpPr>
          <p:spPr>
            <a:xfrm>
              <a:off x="608800" y="2023775"/>
              <a:ext cx="93075" cy="63850"/>
            </a:xfrm>
            <a:custGeom>
              <a:avLst/>
              <a:gdLst/>
              <a:ahLst/>
              <a:cxnLst/>
              <a:rect l="l" t="t" r="r" b="b"/>
              <a:pathLst>
                <a:path w="3723" h="2554" extrusionOk="0">
                  <a:moveTo>
                    <a:pt x="2475" y="593"/>
                  </a:moveTo>
                  <a:cubicBezTo>
                    <a:pt x="2495" y="593"/>
                    <a:pt x="2514" y="593"/>
                    <a:pt x="2534" y="594"/>
                  </a:cubicBezTo>
                  <a:lnTo>
                    <a:pt x="2534" y="594"/>
                  </a:lnTo>
                  <a:cubicBezTo>
                    <a:pt x="2478" y="780"/>
                    <a:pt x="2398" y="959"/>
                    <a:pt x="2296" y="1122"/>
                  </a:cubicBezTo>
                  <a:lnTo>
                    <a:pt x="2296" y="1122"/>
                  </a:lnTo>
                  <a:cubicBezTo>
                    <a:pt x="2260" y="1063"/>
                    <a:pt x="2150" y="1034"/>
                    <a:pt x="2013" y="1030"/>
                  </a:cubicBezTo>
                  <a:lnTo>
                    <a:pt x="2013" y="1030"/>
                  </a:lnTo>
                  <a:cubicBezTo>
                    <a:pt x="1950" y="986"/>
                    <a:pt x="1856" y="965"/>
                    <a:pt x="1768" y="965"/>
                  </a:cubicBezTo>
                  <a:cubicBezTo>
                    <a:pt x="1679" y="965"/>
                    <a:pt x="1590" y="970"/>
                    <a:pt x="1501" y="981"/>
                  </a:cubicBezTo>
                  <a:lnTo>
                    <a:pt x="1501" y="981"/>
                  </a:lnTo>
                  <a:cubicBezTo>
                    <a:pt x="1593" y="864"/>
                    <a:pt x="1713" y="776"/>
                    <a:pt x="1861" y="717"/>
                  </a:cubicBezTo>
                  <a:cubicBezTo>
                    <a:pt x="2048" y="634"/>
                    <a:pt x="2261" y="593"/>
                    <a:pt x="2475" y="593"/>
                  </a:cubicBezTo>
                  <a:close/>
                  <a:moveTo>
                    <a:pt x="1817" y="1652"/>
                  </a:moveTo>
                  <a:cubicBezTo>
                    <a:pt x="1621" y="1799"/>
                    <a:pt x="1394" y="1902"/>
                    <a:pt x="1146" y="1942"/>
                  </a:cubicBezTo>
                  <a:lnTo>
                    <a:pt x="1146" y="1942"/>
                  </a:lnTo>
                  <a:cubicBezTo>
                    <a:pt x="1156" y="1900"/>
                    <a:pt x="1169" y="1856"/>
                    <a:pt x="1183" y="1813"/>
                  </a:cubicBezTo>
                  <a:lnTo>
                    <a:pt x="1183" y="1813"/>
                  </a:lnTo>
                  <a:cubicBezTo>
                    <a:pt x="1183" y="1813"/>
                    <a:pt x="1184" y="1813"/>
                    <a:pt x="1184" y="1813"/>
                  </a:cubicBezTo>
                  <a:cubicBezTo>
                    <a:pt x="1403" y="1813"/>
                    <a:pt x="1622" y="1755"/>
                    <a:pt x="1817" y="1652"/>
                  </a:cubicBezTo>
                  <a:close/>
                  <a:moveTo>
                    <a:pt x="2849" y="1"/>
                  </a:moveTo>
                  <a:cubicBezTo>
                    <a:pt x="2471" y="1"/>
                    <a:pt x="2098" y="69"/>
                    <a:pt x="1737" y="189"/>
                  </a:cubicBezTo>
                  <a:cubicBezTo>
                    <a:pt x="1303" y="345"/>
                    <a:pt x="497" y="686"/>
                    <a:pt x="310" y="1151"/>
                  </a:cubicBezTo>
                  <a:cubicBezTo>
                    <a:pt x="233" y="1305"/>
                    <a:pt x="258" y="1428"/>
                    <a:pt x="337" y="1524"/>
                  </a:cubicBezTo>
                  <a:lnTo>
                    <a:pt x="337" y="1524"/>
                  </a:lnTo>
                  <a:cubicBezTo>
                    <a:pt x="129" y="1749"/>
                    <a:pt x="0" y="2039"/>
                    <a:pt x="0" y="2392"/>
                  </a:cubicBezTo>
                  <a:cubicBezTo>
                    <a:pt x="0" y="2547"/>
                    <a:pt x="248" y="2547"/>
                    <a:pt x="341" y="2547"/>
                  </a:cubicBezTo>
                  <a:cubicBezTo>
                    <a:pt x="411" y="2551"/>
                    <a:pt x="480" y="2554"/>
                    <a:pt x="549" y="2554"/>
                  </a:cubicBezTo>
                  <a:cubicBezTo>
                    <a:pt x="1944" y="2554"/>
                    <a:pt x="3366" y="1671"/>
                    <a:pt x="3692" y="283"/>
                  </a:cubicBezTo>
                  <a:cubicBezTo>
                    <a:pt x="3723" y="127"/>
                    <a:pt x="3567" y="65"/>
                    <a:pt x="3474" y="65"/>
                  </a:cubicBezTo>
                  <a:cubicBezTo>
                    <a:pt x="3266" y="21"/>
                    <a:pt x="3057" y="1"/>
                    <a:pt x="28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3"/>
            <p:cNvSpPr/>
            <p:nvPr/>
          </p:nvSpPr>
          <p:spPr>
            <a:xfrm>
              <a:off x="364525" y="2209500"/>
              <a:ext cx="76800" cy="52900"/>
            </a:xfrm>
            <a:custGeom>
              <a:avLst/>
              <a:gdLst/>
              <a:ahLst/>
              <a:cxnLst/>
              <a:rect l="l" t="t" r="r" b="b"/>
              <a:pathLst>
                <a:path w="3072" h="2116" extrusionOk="0">
                  <a:moveTo>
                    <a:pt x="1846" y="949"/>
                  </a:moveTo>
                  <a:lnTo>
                    <a:pt x="1846" y="949"/>
                  </a:lnTo>
                  <a:cubicBezTo>
                    <a:pt x="1852" y="978"/>
                    <a:pt x="1858" y="1009"/>
                    <a:pt x="1861" y="1043"/>
                  </a:cubicBezTo>
                  <a:cubicBezTo>
                    <a:pt x="1861" y="1167"/>
                    <a:pt x="1830" y="1260"/>
                    <a:pt x="1799" y="1384"/>
                  </a:cubicBezTo>
                  <a:cubicBezTo>
                    <a:pt x="1771" y="1441"/>
                    <a:pt x="1635" y="1579"/>
                    <a:pt x="1616" y="1648"/>
                  </a:cubicBezTo>
                  <a:lnTo>
                    <a:pt x="1616" y="1648"/>
                  </a:lnTo>
                  <a:lnTo>
                    <a:pt x="1520" y="1632"/>
                  </a:lnTo>
                  <a:cubicBezTo>
                    <a:pt x="1385" y="1578"/>
                    <a:pt x="1250" y="1524"/>
                    <a:pt x="1156" y="1449"/>
                  </a:cubicBezTo>
                  <a:lnTo>
                    <a:pt x="1156" y="1449"/>
                  </a:lnTo>
                  <a:cubicBezTo>
                    <a:pt x="1217" y="1318"/>
                    <a:pt x="1294" y="1197"/>
                    <a:pt x="1384" y="1089"/>
                  </a:cubicBezTo>
                  <a:lnTo>
                    <a:pt x="1384" y="1089"/>
                  </a:lnTo>
                  <a:cubicBezTo>
                    <a:pt x="1543" y="1062"/>
                    <a:pt x="1700" y="1015"/>
                    <a:pt x="1846" y="949"/>
                  </a:cubicBezTo>
                  <a:close/>
                  <a:moveTo>
                    <a:pt x="1675" y="1628"/>
                  </a:moveTo>
                  <a:cubicBezTo>
                    <a:pt x="1686" y="1628"/>
                    <a:pt x="1697" y="1637"/>
                    <a:pt x="1706" y="1663"/>
                  </a:cubicBezTo>
                  <a:lnTo>
                    <a:pt x="1635" y="1651"/>
                  </a:lnTo>
                  <a:lnTo>
                    <a:pt x="1635" y="1651"/>
                  </a:lnTo>
                  <a:cubicBezTo>
                    <a:pt x="1647" y="1640"/>
                    <a:pt x="1661" y="1628"/>
                    <a:pt x="1675" y="1628"/>
                  </a:cubicBezTo>
                  <a:close/>
                  <a:moveTo>
                    <a:pt x="2053" y="0"/>
                  </a:moveTo>
                  <a:cubicBezTo>
                    <a:pt x="1957" y="0"/>
                    <a:pt x="1860" y="7"/>
                    <a:pt x="1768" y="19"/>
                  </a:cubicBezTo>
                  <a:cubicBezTo>
                    <a:pt x="1281" y="110"/>
                    <a:pt x="555" y="381"/>
                    <a:pt x="558" y="978"/>
                  </a:cubicBezTo>
                  <a:lnTo>
                    <a:pt x="558" y="978"/>
                  </a:lnTo>
                  <a:cubicBezTo>
                    <a:pt x="349" y="1187"/>
                    <a:pt x="170" y="1428"/>
                    <a:pt x="31" y="1694"/>
                  </a:cubicBezTo>
                  <a:cubicBezTo>
                    <a:pt x="0" y="1725"/>
                    <a:pt x="0" y="1787"/>
                    <a:pt x="62" y="1787"/>
                  </a:cubicBezTo>
                  <a:cubicBezTo>
                    <a:pt x="406" y="2004"/>
                    <a:pt x="802" y="2116"/>
                    <a:pt x="1202" y="2116"/>
                  </a:cubicBezTo>
                  <a:cubicBezTo>
                    <a:pt x="1488" y="2116"/>
                    <a:pt x="1776" y="2059"/>
                    <a:pt x="2047" y="1942"/>
                  </a:cubicBezTo>
                  <a:cubicBezTo>
                    <a:pt x="2575" y="1725"/>
                    <a:pt x="3071" y="1291"/>
                    <a:pt x="2978" y="670"/>
                  </a:cubicBezTo>
                  <a:cubicBezTo>
                    <a:pt x="2902" y="140"/>
                    <a:pt x="2477" y="0"/>
                    <a:pt x="2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">
  <p:cSld name="CUSTOM_9"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8" name="Google Shape;1648;p14"/>
          <p:cNvGrpSpPr/>
          <p:nvPr/>
        </p:nvGrpSpPr>
        <p:grpSpPr>
          <a:xfrm rot="10800000" flipH="1">
            <a:off x="-2094831" y="-848617"/>
            <a:ext cx="6467864" cy="2656239"/>
            <a:chOff x="5619200" y="4458200"/>
            <a:chExt cx="1647150" cy="742900"/>
          </a:xfrm>
        </p:grpSpPr>
        <p:sp>
          <p:nvSpPr>
            <p:cNvPr id="1649" name="Google Shape;1649;p14"/>
            <p:cNvSpPr/>
            <p:nvPr/>
          </p:nvSpPr>
          <p:spPr>
            <a:xfrm>
              <a:off x="5619200" y="4458200"/>
              <a:ext cx="1647150" cy="690850"/>
            </a:xfrm>
            <a:custGeom>
              <a:avLst/>
              <a:gdLst/>
              <a:ahLst/>
              <a:cxnLst/>
              <a:rect l="l" t="t" r="r" b="b"/>
              <a:pathLst>
                <a:path w="65886" h="27634" extrusionOk="0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4"/>
            <p:cNvSpPr/>
            <p:nvPr/>
          </p:nvSpPr>
          <p:spPr>
            <a:xfrm>
              <a:off x="5706150" y="4536325"/>
              <a:ext cx="1477225" cy="645250"/>
            </a:xfrm>
            <a:custGeom>
              <a:avLst/>
              <a:gdLst/>
              <a:ahLst/>
              <a:cxnLst/>
              <a:rect l="l" t="t" r="r" b="b"/>
              <a:pathLst>
                <a:path w="59089" h="25810" extrusionOk="0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4"/>
            <p:cNvSpPr/>
            <p:nvPr/>
          </p:nvSpPr>
          <p:spPr>
            <a:xfrm>
              <a:off x="5813125" y="4656950"/>
              <a:ext cx="1320600" cy="525400"/>
            </a:xfrm>
            <a:custGeom>
              <a:avLst/>
              <a:gdLst/>
              <a:ahLst/>
              <a:cxnLst/>
              <a:rect l="l" t="t" r="r" b="b"/>
              <a:pathLst>
                <a:path w="52824" h="21016" extrusionOk="0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4"/>
            <p:cNvSpPr/>
            <p:nvPr/>
          </p:nvSpPr>
          <p:spPr>
            <a:xfrm>
              <a:off x="5873650" y="4751150"/>
              <a:ext cx="1188750" cy="437925"/>
            </a:xfrm>
            <a:custGeom>
              <a:avLst/>
              <a:gdLst/>
              <a:ahLst/>
              <a:cxnLst/>
              <a:rect l="l" t="t" r="r" b="b"/>
              <a:pathLst>
                <a:path w="47550" h="17517" extrusionOk="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4"/>
            <p:cNvSpPr/>
            <p:nvPr/>
          </p:nvSpPr>
          <p:spPr>
            <a:xfrm>
              <a:off x="5987550" y="4937050"/>
              <a:ext cx="1010475" cy="264050"/>
            </a:xfrm>
            <a:custGeom>
              <a:avLst/>
              <a:gdLst/>
              <a:ahLst/>
              <a:cxnLst/>
              <a:rect l="l" t="t" r="r" b="b"/>
              <a:pathLst>
                <a:path w="40419" h="10562" extrusionOk="0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" name="Google Shape;1654;p14"/>
          <p:cNvGrpSpPr/>
          <p:nvPr/>
        </p:nvGrpSpPr>
        <p:grpSpPr>
          <a:xfrm>
            <a:off x="170572" y="3531890"/>
            <a:ext cx="4519000" cy="2428630"/>
            <a:chOff x="4178350" y="2375050"/>
            <a:chExt cx="938350" cy="515775"/>
          </a:xfrm>
        </p:grpSpPr>
        <p:sp>
          <p:nvSpPr>
            <p:cNvPr id="1655" name="Google Shape;1655;p14"/>
            <p:cNvSpPr/>
            <p:nvPr/>
          </p:nvSpPr>
          <p:spPr>
            <a:xfrm>
              <a:off x="4178350" y="2375050"/>
              <a:ext cx="938350" cy="470050"/>
            </a:xfrm>
            <a:custGeom>
              <a:avLst/>
              <a:gdLst/>
              <a:ahLst/>
              <a:cxnLst/>
              <a:rect l="l" t="t" r="r" b="b"/>
              <a:pathLst>
                <a:path w="37534" h="18802" extrusionOk="0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4"/>
            <p:cNvSpPr/>
            <p:nvPr/>
          </p:nvSpPr>
          <p:spPr>
            <a:xfrm>
              <a:off x="4192225" y="2449850"/>
              <a:ext cx="867875" cy="411650"/>
            </a:xfrm>
            <a:custGeom>
              <a:avLst/>
              <a:gdLst/>
              <a:ahLst/>
              <a:cxnLst/>
              <a:rect l="l" t="t" r="r" b="b"/>
              <a:pathLst>
                <a:path w="34715" h="16466" extrusionOk="0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4"/>
            <p:cNvSpPr/>
            <p:nvPr/>
          </p:nvSpPr>
          <p:spPr>
            <a:xfrm>
              <a:off x="4252800" y="2496850"/>
              <a:ext cx="761025" cy="376950"/>
            </a:xfrm>
            <a:custGeom>
              <a:avLst/>
              <a:gdLst/>
              <a:ahLst/>
              <a:cxnLst/>
              <a:rect l="l" t="t" r="r" b="b"/>
              <a:pathLst>
                <a:path w="30441" h="15078" extrusionOk="0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4"/>
            <p:cNvSpPr/>
            <p:nvPr/>
          </p:nvSpPr>
          <p:spPr>
            <a:xfrm>
              <a:off x="4311275" y="2568125"/>
              <a:ext cx="619300" cy="306050"/>
            </a:xfrm>
            <a:custGeom>
              <a:avLst/>
              <a:gdLst/>
              <a:ahLst/>
              <a:cxnLst/>
              <a:rect l="l" t="t" r="r" b="b"/>
              <a:pathLst>
                <a:path w="24772" h="12242" extrusionOk="0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4"/>
            <p:cNvSpPr/>
            <p:nvPr/>
          </p:nvSpPr>
          <p:spPr>
            <a:xfrm>
              <a:off x="4374000" y="2647325"/>
              <a:ext cx="513325" cy="228750"/>
            </a:xfrm>
            <a:custGeom>
              <a:avLst/>
              <a:gdLst/>
              <a:ahLst/>
              <a:cxnLst/>
              <a:rect l="l" t="t" r="r" b="b"/>
              <a:pathLst>
                <a:path w="20533" h="9150" extrusionOk="0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4"/>
            <p:cNvSpPr/>
            <p:nvPr/>
          </p:nvSpPr>
          <p:spPr>
            <a:xfrm>
              <a:off x="4437575" y="2724875"/>
              <a:ext cx="345675" cy="156550"/>
            </a:xfrm>
            <a:custGeom>
              <a:avLst/>
              <a:gdLst/>
              <a:ahLst/>
              <a:cxnLst/>
              <a:rect l="l" t="t" r="r" b="b"/>
              <a:pathLst>
                <a:path w="13827" h="6262" extrusionOk="0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4"/>
            <p:cNvSpPr/>
            <p:nvPr/>
          </p:nvSpPr>
          <p:spPr>
            <a:xfrm>
              <a:off x="4481575" y="2799000"/>
              <a:ext cx="244675" cy="91825"/>
            </a:xfrm>
            <a:custGeom>
              <a:avLst/>
              <a:gdLst/>
              <a:ahLst/>
              <a:cxnLst/>
              <a:rect l="l" t="t" r="r" b="b"/>
              <a:pathLst>
                <a:path w="9787" h="3673" extrusionOk="0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2" name="Google Shape;1662;p14"/>
          <p:cNvGrpSpPr/>
          <p:nvPr/>
        </p:nvGrpSpPr>
        <p:grpSpPr>
          <a:xfrm rot="-423650">
            <a:off x="-1188125" y="3188595"/>
            <a:ext cx="2662512" cy="2828603"/>
            <a:chOff x="4159600" y="887163"/>
            <a:chExt cx="1265600" cy="1344550"/>
          </a:xfrm>
        </p:grpSpPr>
        <p:sp>
          <p:nvSpPr>
            <p:cNvPr id="1663" name="Google Shape;1663;p14"/>
            <p:cNvSpPr/>
            <p:nvPr/>
          </p:nvSpPr>
          <p:spPr>
            <a:xfrm>
              <a:off x="4159600" y="887163"/>
              <a:ext cx="1265600" cy="1344550"/>
            </a:xfrm>
            <a:custGeom>
              <a:avLst/>
              <a:gdLst/>
              <a:ahLst/>
              <a:cxnLst/>
              <a:rect l="l" t="t" r="r" b="b"/>
              <a:pathLst>
                <a:path w="50624" h="53782" extrusionOk="0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4"/>
            <p:cNvSpPr/>
            <p:nvPr/>
          </p:nvSpPr>
          <p:spPr>
            <a:xfrm>
              <a:off x="4735775" y="97803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4"/>
            <p:cNvSpPr/>
            <p:nvPr/>
          </p:nvSpPr>
          <p:spPr>
            <a:xfrm>
              <a:off x="4695450" y="10268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4"/>
            <p:cNvSpPr/>
            <p:nvPr/>
          </p:nvSpPr>
          <p:spPr>
            <a:xfrm>
              <a:off x="4665975" y="1081963"/>
              <a:ext cx="47350" cy="18625"/>
            </a:xfrm>
            <a:custGeom>
              <a:avLst/>
              <a:gdLst/>
              <a:ahLst/>
              <a:cxnLst/>
              <a:rect l="l" t="t" r="r" b="b"/>
              <a:pathLst>
                <a:path w="1894" h="745" extrusionOk="0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4"/>
            <p:cNvSpPr/>
            <p:nvPr/>
          </p:nvSpPr>
          <p:spPr>
            <a:xfrm>
              <a:off x="4713300" y="113623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4"/>
            <p:cNvSpPr/>
            <p:nvPr/>
          </p:nvSpPr>
          <p:spPr>
            <a:xfrm>
              <a:off x="4745850" y="1218438"/>
              <a:ext cx="48900" cy="14775"/>
            </a:xfrm>
            <a:custGeom>
              <a:avLst/>
              <a:gdLst/>
              <a:ahLst/>
              <a:cxnLst/>
              <a:rect l="l" t="t" r="r" b="b"/>
              <a:pathLst>
                <a:path w="1956" h="591" extrusionOk="0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4"/>
            <p:cNvSpPr/>
            <p:nvPr/>
          </p:nvSpPr>
          <p:spPr>
            <a:xfrm>
              <a:off x="4675300" y="1188963"/>
              <a:ext cx="48875" cy="13225"/>
            </a:xfrm>
            <a:custGeom>
              <a:avLst/>
              <a:gdLst/>
              <a:ahLst/>
              <a:cxnLst/>
              <a:rect l="l" t="t" r="r" b="b"/>
              <a:pathLst>
                <a:path w="1955" h="529" extrusionOk="0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4"/>
            <p:cNvSpPr/>
            <p:nvPr/>
          </p:nvSpPr>
          <p:spPr>
            <a:xfrm>
              <a:off x="4790050" y="1182613"/>
              <a:ext cx="27950" cy="15700"/>
            </a:xfrm>
            <a:custGeom>
              <a:avLst/>
              <a:gdLst/>
              <a:ahLst/>
              <a:cxnLst/>
              <a:rect l="l" t="t" r="r" b="b"/>
              <a:pathLst>
                <a:path w="1118" h="628" extrusionOk="0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4"/>
            <p:cNvSpPr/>
            <p:nvPr/>
          </p:nvSpPr>
          <p:spPr>
            <a:xfrm>
              <a:off x="4759825" y="1112213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4"/>
            <p:cNvSpPr/>
            <p:nvPr/>
          </p:nvSpPr>
          <p:spPr>
            <a:xfrm>
              <a:off x="4745850" y="1033113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4"/>
            <p:cNvSpPr/>
            <p:nvPr/>
          </p:nvSpPr>
          <p:spPr>
            <a:xfrm>
              <a:off x="4835825" y="1085838"/>
              <a:ext cx="44225" cy="10875"/>
            </a:xfrm>
            <a:custGeom>
              <a:avLst/>
              <a:gdLst/>
              <a:ahLst/>
              <a:cxnLst/>
              <a:rect l="l" t="t" r="r" b="b"/>
              <a:pathLst>
                <a:path w="1769" h="435" extrusionOk="0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4"/>
            <p:cNvSpPr/>
            <p:nvPr/>
          </p:nvSpPr>
          <p:spPr>
            <a:xfrm>
              <a:off x="4823400" y="1141663"/>
              <a:ext cx="48900" cy="13225"/>
            </a:xfrm>
            <a:custGeom>
              <a:avLst/>
              <a:gdLst/>
              <a:ahLst/>
              <a:cxnLst/>
              <a:rect l="l" t="t" r="r" b="b"/>
              <a:pathLst>
                <a:path w="1956" h="529" extrusionOk="0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4"/>
            <p:cNvSpPr/>
            <p:nvPr/>
          </p:nvSpPr>
          <p:spPr>
            <a:xfrm>
              <a:off x="4817200" y="10199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4"/>
            <p:cNvSpPr/>
            <p:nvPr/>
          </p:nvSpPr>
          <p:spPr>
            <a:xfrm>
              <a:off x="4793950" y="941588"/>
              <a:ext cx="39575" cy="22525"/>
            </a:xfrm>
            <a:custGeom>
              <a:avLst/>
              <a:gdLst/>
              <a:ahLst/>
              <a:cxnLst/>
              <a:rect l="l" t="t" r="r" b="b"/>
              <a:pathLst>
                <a:path w="1583" h="901" extrusionOk="0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4"/>
            <p:cNvSpPr/>
            <p:nvPr/>
          </p:nvSpPr>
          <p:spPr>
            <a:xfrm>
              <a:off x="4736550" y="933063"/>
              <a:ext cx="48100" cy="19425"/>
            </a:xfrm>
            <a:custGeom>
              <a:avLst/>
              <a:gdLst/>
              <a:ahLst/>
              <a:cxnLst/>
              <a:rect l="l" t="t" r="r" b="b"/>
              <a:pathLst>
                <a:path w="1924" h="777" extrusionOk="0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4"/>
            <p:cNvSpPr/>
            <p:nvPr/>
          </p:nvSpPr>
          <p:spPr>
            <a:xfrm>
              <a:off x="4797050" y="130141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4"/>
            <p:cNvSpPr/>
            <p:nvPr/>
          </p:nvSpPr>
          <p:spPr>
            <a:xfrm>
              <a:off x="47730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4"/>
            <p:cNvSpPr/>
            <p:nvPr/>
          </p:nvSpPr>
          <p:spPr>
            <a:xfrm>
              <a:off x="4849000" y="1418513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4"/>
            <p:cNvSpPr/>
            <p:nvPr/>
          </p:nvSpPr>
          <p:spPr>
            <a:xfrm>
              <a:off x="4797050" y="146271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4"/>
            <p:cNvSpPr/>
            <p:nvPr/>
          </p:nvSpPr>
          <p:spPr>
            <a:xfrm>
              <a:off x="4666750" y="1428588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4"/>
            <p:cNvSpPr/>
            <p:nvPr/>
          </p:nvSpPr>
          <p:spPr>
            <a:xfrm>
              <a:off x="4605500" y="1475138"/>
              <a:ext cx="40350" cy="20175"/>
            </a:xfrm>
            <a:custGeom>
              <a:avLst/>
              <a:gdLst/>
              <a:ahLst/>
              <a:cxnLst/>
              <a:rect l="l" t="t" r="r" b="b"/>
              <a:pathLst>
                <a:path w="1614" h="807" extrusionOk="0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4"/>
            <p:cNvSpPr/>
            <p:nvPr/>
          </p:nvSpPr>
          <p:spPr>
            <a:xfrm>
              <a:off x="4523300" y="1526313"/>
              <a:ext cx="49650" cy="12425"/>
            </a:xfrm>
            <a:custGeom>
              <a:avLst/>
              <a:gdLst/>
              <a:ahLst/>
              <a:cxnLst/>
              <a:rect l="l" t="t" r="r" b="b"/>
              <a:pathLst>
                <a:path w="1986" h="497" extrusionOk="0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4"/>
            <p:cNvSpPr/>
            <p:nvPr/>
          </p:nvSpPr>
          <p:spPr>
            <a:xfrm>
              <a:off x="4420150" y="14914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4"/>
            <p:cNvSpPr/>
            <p:nvPr/>
          </p:nvSpPr>
          <p:spPr>
            <a:xfrm>
              <a:off x="4325550" y="138516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4"/>
            <p:cNvSpPr/>
            <p:nvPr/>
          </p:nvSpPr>
          <p:spPr>
            <a:xfrm>
              <a:off x="4386800" y="14379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4"/>
            <p:cNvSpPr/>
            <p:nvPr/>
          </p:nvSpPr>
          <p:spPr>
            <a:xfrm>
              <a:off x="4489950" y="1434813"/>
              <a:ext cx="48875" cy="19400"/>
            </a:xfrm>
            <a:custGeom>
              <a:avLst/>
              <a:gdLst/>
              <a:ahLst/>
              <a:cxnLst/>
              <a:rect l="l" t="t" r="r" b="b"/>
              <a:pathLst>
                <a:path w="1955" h="776" extrusionOk="0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4"/>
            <p:cNvSpPr/>
            <p:nvPr/>
          </p:nvSpPr>
          <p:spPr>
            <a:xfrm>
              <a:off x="44124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4"/>
            <p:cNvSpPr/>
            <p:nvPr/>
          </p:nvSpPr>
          <p:spPr>
            <a:xfrm>
              <a:off x="4390700" y="135106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4"/>
            <p:cNvSpPr/>
            <p:nvPr/>
          </p:nvSpPr>
          <p:spPr>
            <a:xfrm>
              <a:off x="4480650" y="1385163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4"/>
            <p:cNvSpPr/>
            <p:nvPr/>
          </p:nvSpPr>
          <p:spPr>
            <a:xfrm>
              <a:off x="4614800" y="154026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4"/>
            <p:cNvSpPr/>
            <p:nvPr/>
          </p:nvSpPr>
          <p:spPr>
            <a:xfrm>
              <a:off x="4665200" y="15953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4"/>
            <p:cNvSpPr/>
            <p:nvPr/>
          </p:nvSpPr>
          <p:spPr>
            <a:xfrm>
              <a:off x="4699325" y="148366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4"/>
            <p:cNvSpPr/>
            <p:nvPr/>
          </p:nvSpPr>
          <p:spPr>
            <a:xfrm>
              <a:off x="4773775" y="1538713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4"/>
            <p:cNvSpPr/>
            <p:nvPr/>
          </p:nvSpPr>
          <p:spPr>
            <a:xfrm>
              <a:off x="4708625" y="15317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4"/>
            <p:cNvSpPr/>
            <p:nvPr/>
          </p:nvSpPr>
          <p:spPr>
            <a:xfrm>
              <a:off x="4847450" y="1533288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4"/>
            <p:cNvSpPr/>
            <p:nvPr/>
          </p:nvSpPr>
          <p:spPr>
            <a:xfrm>
              <a:off x="4893975" y="1486763"/>
              <a:ext cx="48875" cy="17075"/>
            </a:xfrm>
            <a:custGeom>
              <a:avLst/>
              <a:gdLst/>
              <a:ahLst/>
              <a:cxnLst/>
              <a:rect l="l" t="t" r="r" b="b"/>
              <a:pathLst>
                <a:path w="1955" h="683" extrusionOk="0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4"/>
            <p:cNvSpPr/>
            <p:nvPr/>
          </p:nvSpPr>
          <p:spPr>
            <a:xfrm>
              <a:off x="4935075" y="153948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4"/>
            <p:cNvSpPr/>
            <p:nvPr/>
          </p:nvSpPr>
          <p:spPr>
            <a:xfrm>
              <a:off x="5052175" y="1534063"/>
              <a:ext cx="48875" cy="16300"/>
            </a:xfrm>
            <a:custGeom>
              <a:avLst/>
              <a:gdLst/>
              <a:ahLst/>
              <a:cxnLst/>
              <a:rect l="l" t="t" r="r" b="b"/>
              <a:pathLst>
                <a:path w="1955" h="652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4"/>
            <p:cNvSpPr/>
            <p:nvPr/>
          </p:nvSpPr>
          <p:spPr>
            <a:xfrm>
              <a:off x="4990125" y="1492963"/>
              <a:ext cx="45800" cy="11650"/>
            </a:xfrm>
            <a:custGeom>
              <a:avLst/>
              <a:gdLst/>
              <a:ahLst/>
              <a:cxnLst/>
              <a:rect l="l" t="t" r="r" b="b"/>
              <a:pathLst>
                <a:path w="1832" h="466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4"/>
            <p:cNvSpPr/>
            <p:nvPr/>
          </p:nvSpPr>
          <p:spPr>
            <a:xfrm>
              <a:off x="5147550" y="15014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4"/>
            <p:cNvSpPr/>
            <p:nvPr/>
          </p:nvSpPr>
          <p:spPr>
            <a:xfrm>
              <a:off x="5080100" y="1468138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4"/>
            <p:cNvSpPr/>
            <p:nvPr/>
          </p:nvSpPr>
          <p:spPr>
            <a:xfrm>
              <a:off x="5047525" y="1438688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4"/>
            <p:cNvSpPr/>
            <p:nvPr/>
          </p:nvSpPr>
          <p:spPr>
            <a:xfrm>
              <a:off x="5082425" y="13432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4"/>
            <p:cNvSpPr/>
            <p:nvPr/>
          </p:nvSpPr>
          <p:spPr>
            <a:xfrm>
              <a:off x="5102575" y="1403788"/>
              <a:ext cx="49650" cy="13975"/>
            </a:xfrm>
            <a:custGeom>
              <a:avLst/>
              <a:gdLst/>
              <a:ahLst/>
              <a:cxnLst/>
              <a:rect l="l" t="t" r="r" b="b"/>
              <a:pathLst>
                <a:path w="1986" h="559" extrusionOk="0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4"/>
            <p:cNvSpPr/>
            <p:nvPr/>
          </p:nvSpPr>
          <p:spPr>
            <a:xfrm>
              <a:off x="5170825" y="142238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4"/>
            <p:cNvSpPr/>
            <p:nvPr/>
          </p:nvSpPr>
          <p:spPr>
            <a:xfrm>
              <a:off x="5211150" y="1368113"/>
              <a:ext cx="47325" cy="17850"/>
            </a:xfrm>
            <a:custGeom>
              <a:avLst/>
              <a:gdLst/>
              <a:ahLst/>
              <a:cxnLst/>
              <a:rect l="l" t="t" r="r" b="b"/>
              <a:pathLst>
                <a:path w="1893" h="714" extrusionOk="0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4"/>
            <p:cNvSpPr/>
            <p:nvPr/>
          </p:nvSpPr>
          <p:spPr>
            <a:xfrm>
              <a:off x="5144450" y="13432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4"/>
            <p:cNvSpPr/>
            <p:nvPr/>
          </p:nvSpPr>
          <p:spPr>
            <a:xfrm>
              <a:off x="5170050" y="13091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4"/>
            <p:cNvSpPr/>
            <p:nvPr/>
          </p:nvSpPr>
          <p:spPr>
            <a:xfrm>
              <a:off x="4761375" y="1715538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4"/>
            <p:cNvSpPr/>
            <p:nvPr/>
          </p:nvSpPr>
          <p:spPr>
            <a:xfrm>
              <a:off x="4726475" y="166123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4"/>
            <p:cNvSpPr/>
            <p:nvPr/>
          </p:nvSpPr>
          <p:spPr>
            <a:xfrm>
              <a:off x="4748950" y="1626338"/>
              <a:ext cx="49675" cy="14000"/>
            </a:xfrm>
            <a:custGeom>
              <a:avLst/>
              <a:gdLst/>
              <a:ahLst/>
              <a:cxnLst/>
              <a:rect l="l" t="t" r="r" b="b"/>
              <a:pathLst>
                <a:path w="1987" h="560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4"/>
            <p:cNvSpPr/>
            <p:nvPr/>
          </p:nvSpPr>
          <p:spPr>
            <a:xfrm>
              <a:off x="4823400" y="1627113"/>
              <a:ext cx="48900" cy="12450"/>
            </a:xfrm>
            <a:custGeom>
              <a:avLst/>
              <a:gdLst/>
              <a:ahLst/>
              <a:cxnLst/>
              <a:rect l="l" t="t" r="r" b="b"/>
              <a:pathLst>
                <a:path w="1956" h="498" extrusionOk="0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4"/>
            <p:cNvSpPr/>
            <p:nvPr/>
          </p:nvSpPr>
          <p:spPr>
            <a:xfrm>
              <a:off x="4826500" y="1686063"/>
              <a:ext cx="48900" cy="15525"/>
            </a:xfrm>
            <a:custGeom>
              <a:avLst/>
              <a:gdLst/>
              <a:ahLst/>
              <a:cxnLst/>
              <a:rect l="l" t="t" r="r" b="b"/>
              <a:pathLst>
                <a:path w="1956" h="621" extrusionOk="0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4"/>
            <p:cNvSpPr/>
            <p:nvPr/>
          </p:nvSpPr>
          <p:spPr>
            <a:xfrm>
              <a:off x="4853650" y="1797738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4"/>
            <p:cNvSpPr/>
            <p:nvPr/>
          </p:nvSpPr>
          <p:spPr>
            <a:xfrm>
              <a:off x="4736550" y="1811688"/>
              <a:ext cx="48100" cy="19400"/>
            </a:xfrm>
            <a:custGeom>
              <a:avLst/>
              <a:gdLst/>
              <a:ahLst/>
              <a:cxnLst/>
              <a:rect l="l" t="t" r="r" b="b"/>
              <a:pathLst>
                <a:path w="1924" h="776" extrusionOk="0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4"/>
            <p:cNvSpPr/>
            <p:nvPr/>
          </p:nvSpPr>
          <p:spPr>
            <a:xfrm>
              <a:off x="4709400" y="1769813"/>
              <a:ext cx="48125" cy="16300"/>
            </a:xfrm>
            <a:custGeom>
              <a:avLst/>
              <a:gdLst/>
              <a:ahLst/>
              <a:cxnLst/>
              <a:rect l="l" t="t" r="r" b="b"/>
              <a:pathLst>
                <a:path w="1925" h="652" extrusionOk="0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4"/>
            <p:cNvSpPr/>
            <p:nvPr/>
          </p:nvSpPr>
          <p:spPr>
            <a:xfrm>
              <a:off x="4789275" y="177368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4"/>
            <p:cNvSpPr/>
            <p:nvPr/>
          </p:nvSpPr>
          <p:spPr>
            <a:xfrm>
              <a:off x="4614800" y="1852788"/>
              <a:ext cx="48100" cy="18625"/>
            </a:xfrm>
            <a:custGeom>
              <a:avLst/>
              <a:gdLst/>
              <a:ahLst/>
              <a:cxnLst/>
              <a:rect l="l" t="t" r="r" b="b"/>
              <a:pathLst>
                <a:path w="1924" h="745" extrusionOk="0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4"/>
            <p:cNvSpPr/>
            <p:nvPr/>
          </p:nvSpPr>
          <p:spPr>
            <a:xfrm>
              <a:off x="4577575" y="17907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4"/>
            <p:cNvSpPr/>
            <p:nvPr/>
          </p:nvSpPr>
          <p:spPr>
            <a:xfrm>
              <a:off x="4478325" y="183651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4"/>
            <p:cNvSpPr/>
            <p:nvPr/>
          </p:nvSpPr>
          <p:spPr>
            <a:xfrm>
              <a:off x="4523300" y="1889238"/>
              <a:ext cx="49650" cy="13200"/>
            </a:xfrm>
            <a:custGeom>
              <a:avLst/>
              <a:gdLst/>
              <a:ahLst/>
              <a:cxnLst/>
              <a:rect l="l" t="t" r="r" b="b"/>
              <a:pathLst>
                <a:path w="1986" h="528" extrusionOk="0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4"/>
            <p:cNvSpPr/>
            <p:nvPr/>
          </p:nvSpPr>
          <p:spPr>
            <a:xfrm>
              <a:off x="4406200" y="188303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4"/>
            <p:cNvSpPr/>
            <p:nvPr/>
          </p:nvSpPr>
          <p:spPr>
            <a:xfrm>
              <a:off x="4296850" y="1914038"/>
              <a:ext cx="45000" cy="10900"/>
            </a:xfrm>
            <a:custGeom>
              <a:avLst/>
              <a:gdLst/>
              <a:ahLst/>
              <a:cxnLst/>
              <a:rect l="l" t="t" r="r" b="b"/>
              <a:pathLst>
                <a:path w="1800" h="436" extrusionOk="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4"/>
            <p:cNvSpPr/>
            <p:nvPr/>
          </p:nvSpPr>
          <p:spPr>
            <a:xfrm>
              <a:off x="4226275" y="1896988"/>
              <a:ext cx="45025" cy="10875"/>
            </a:xfrm>
            <a:custGeom>
              <a:avLst/>
              <a:gdLst/>
              <a:ahLst/>
              <a:cxnLst/>
              <a:rect l="l" t="t" r="r" b="b"/>
              <a:pathLst>
                <a:path w="1801" h="435" extrusionOk="0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4"/>
            <p:cNvSpPr/>
            <p:nvPr/>
          </p:nvSpPr>
          <p:spPr>
            <a:xfrm>
              <a:off x="4203800" y="184116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4"/>
            <p:cNvSpPr/>
            <p:nvPr/>
          </p:nvSpPr>
          <p:spPr>
            <a:xfrm>
              <a:off x="4278250" y="1868288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4"/>
            <p:cNvSpPr/>
            <p:nvPr/>
          </p:nvSpPr>
          <p:spPr>
            <a:xfrm>
              <a:off x="4347250" y="1849688"/>
              <a:ext cx="45025" cy="11650"/>
            </a:xfrm>
            <a:custGeom>
              <a:avLst/>
              <a:gdLst/>
              <a:ahLst/>
              <a:cxnLst/>
              <a:rect l="l" t="t" r="r" b="b"/>
              <a:pathLst>
                <a:path w="1801" h="466" extrusionOk="0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4"/>
            <p:cNvSpPr/>
            <p:nvPr/>
          </p:nvSpPr>
          <p:spPr>
            <a:xfrm>
              <a:off x="4279025" y="182176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4"/>
            <p:cNvSpPr/>
            <p:nvPr/>
          </p:nvSpPr>
          <p:spPr>
            <a:xfrm>
              <a:off x="4267375" y="1777563"/>
              <a:ext cx="49675" cy="13975"/>
            </a:xfrm>
            <a:custGeom>
              <a:avLst/>
              <a:gdLst/>
              <a:ahLst/>
              <a:cxnLst/>
              <a:rect l="l" t="t" r="r" b="b"/>
              <a:pathLst>
                <a:path w="1987" h="559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4"/>
            <p:cNvSpPr/>
            <p:nvPr/>
          </p:nvSpPr>
          <p:spPr>
            <a:xfrm>
              <a:off x="4380600" y="177911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4"/>
            <p:cNvSpPr/>
            <p:nvPr/>
          </p:nvSpPr>
          <p:spPr>
            <a:xfrm>
              <a:off x="4466675" y="1789188"/>
              <a:ext cx="48900" cy="17100"/>
            </a:xfrm>
            <a:custGeom>
              <a:avLst/>
              <a:gdLst/>
              <a:ahLst/>
              <a:cxnLst/>
              <a:rect l="l" t="t" r="r" b="b"/>
              <a:pathLst>
                <a:path w="1956" h="684" extrusionOk="0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4"/>
            <p:cNvSpPr/>
            <p:nvPr/>
          </p:nvSpPr>
          <p:spPr>
            <a:xfrm>
              <a:off x="4412400" y="18310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4"/>
            <p:cNvSpPr/>
            <p:nvPr/>
          </p:nvSpPr>
          <p:spPr>
            <a:xfrm>
              <a:off x="4500025" y="1963688"/>
              <a:ext cx="48875" cy="12425"/>
            </a:xfrm>
            <a:custGeom>
              <a:avLst/>
              <a:gdLst/>
              <a:ahLst/>
              <a:cxnLst/>
              <a:rect l="l" t="t" r="r" b="b"/>
              <a:pathLst>
                <a:path w="1955" h="497" extrusionOk="0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4"/>
            <p:cNvSpPr/>
            <p:nvPr/>
          </p:nvSpPr>
          <p:spPr>
            <a:xfrm>
              <a:off x="4376725" y="195281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4"/>
            <p:cNvSpPr/>
            <p:nvPr/>
          </p:nvSpPr>
          <p:spPr>
            <a:xfrm>
              <a:off x="4432575" y="1948163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4"/>
            <p:cNvSpPr/>
            <p:nvPr/>
          </p:nvSpPr>
          <p:spPr>
            <a:xfrm>
              <a:off x="4634975" y="194118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4"/>
            <p:cNvSpPr/>
            <p:nvPr/>
          </p:nvSpPr>
          <p:spPr>
            <a:xfrm>
              <a:off x="4548100" y="1961363"/>
              <a:ext cx="47350" cy="17075"/>
            </a:xfrm>
            <a:custGeom>
              <a:avLst/>
              <a:gdLst/>
              <a:ahLst/>
              <a:cxnLst/>
              <a:rect l="l" t="t" r="r" b="b"/>
              <a:pathLst>
                <a:path w="1894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4"/>
            <p:cNvSpPr/>
            <p:nvPr/>
          </p:nvSpPr>
          <p:spPr>
            <a:xfrm>
              <a:off x="4712525" y="1913263"/>
              <a:ext cx="48875" cy="12450"/>
            </a:xfrm>
            <a:custGeom>
              <a:avLst/>
              <a:gdLst/>
              <a:ahLst/>
              <a:cxnLst/>
              <a:rect l="l" t="t" r="r" b="b"/>
              <a:pathLst>
                <a:path w="1955" h="498" extrusionOk="0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4"/>
            <p:cNvSpPr/>
            <p:nvPr/>
          </p:nvSpPr>
          <p:spPr>
            <a:xfrm>
              <a:off x="4689250" y="198383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4"/>
            <p:cNvSpPr/>
            <p:nvPr/>
          </p:nvSpPr>
          <p:spPr>
            <a:xfrm>
              <a:off x="4755950" y="200013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4"/>
            <p:cNvSpPr/>
            <p:nvPr/>
          </p:nvSpPr>
          <p:spPr>
            <a:xfrm>
              <a:off x="4662875" y="203733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4"/>
            <p:cNvSpPr/>
            <p:nvPr/>
          </p:nvSpPr>
          <p:spPr>
            <a:xfrm>
              <a:off x="4692350" y="208001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4"/>
            <p:cNvSpPr/>
            <p:nvPr/>
          </p:nvSpPr>
          <p:spPr>
            <a:xfrm>
              <a:off x="4783850" y="21110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4"/>
            <p:cNvSpPr/>
            <p:nvPr/>
          </p:nvSpPr>
          <p:spPr>
            <a:xfrm>
              <a:off x="4719500" y="2147463"/>
              <a:ext cx="48100" cy="15550"/>
            </a:xfrm>
            <a:custGeom>
              <a:avLst/>
              <a:gdLst/>
              <a:ahLst/>
              <a:cxnLst/>
              <a:rect l="l" t="t" r="r" b="b"/>
              <a:pathLst>
                <a:path w="1924" h="622" extrusionOk="0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4"/>
            <p:cNvSpPr/>
            <p:nvPr/>
          </p:nvSpPr>
          <p:spPr>
            <a:xfrm>
              <a:off x="4766025" y="2066813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4"/>
            <p:cNvSpPr/>
            <p:nvPr/>
          </p:nvSpPr>
          <p:spPr>
            <a:xfrm>
              <a:off x="4774550" y="1948938"/>
              <a:ext cx="40350" cy="21750"/>
            </a:xfrm>
            <a:custGeom>
              <a:avLst/>
              <a:gdLst/>
              <a:ahLst/>
              <a:cxnLst/>
              <a:rect l="l" t="t" r="r" b="b"/>
              <a:pathLst>
                <a:path w="1614" h="870" extrusionOk="0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4"/>
            <p:cNvSpPr/>
            <p:nvPr/>
          </p:nvSpPr>
          <p:spPr>
            <a:xfrm>
              <a:off x="4806350" y="186208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4"/>
            <p:cNvSpPr/>
            <p:nvPr/>
          </p:nvSpPr>
          <p:spPr>
            <a:xfrm>
              <a:off x="4918025" y="1922588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4"/>
            <p:cNvSpPr/>
            <p:nvPr/>
          </p:nvSpPr>
          <p:spPr>
            <a:xfrm>
              <a:off x="4854425" y="195048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4"/>
            <p:cNvSpPr/>
            <p:nvPr/>
          </p:nvSpPr>
          <p:spPr>
            <a:xfrm>
              <a:off x="4842025" y="1910938"/>
              <a:ext cx="45000" cy="10125"/>
            </a:xfrm>
            <a:custGeom>
              <a:avLst/>
              <a:gdLst/>
              <a:ahLst/>
              <a:cxnLst/>
              <a:rect l="l" t="t" r="r" b="b"/>
              <a:pathLst>
                <a:path w="1800" h="405" extrusionOk="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4"/>
            <p:cNvSpPr/>
            <p:nvPr/>
          </p:nvSpPr>
          <p:spPr>
            <a:xfrm>
              <a:off x="4921125" y="1854338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4"/>
            <p:cNvSpPr/>
            <p:nvPr/>
          </p:nvSpPr>
          <p:spPr>
            <a:xfrm>
              <a:off x="5008750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4"/>
            <p:cNvSpPr/>
            <p:nvPr/>
          </p:nvSpPr>
          <p:spPr>
            <a:xfrm>
              <a:off x="4968425" y="196911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4"/>
            <p:cNvSpPr/>
            <p:nvPr/>
          </p:nvSpPr>
          <p:spPr>
            <a:xfrm>
              <a:off x="5039000" y="1976863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4"/>
            <p:cNvSpPr/>
            <p:nvPr/>
          </p:nvSpPr>
          <p:spPr>
            <a:xfrm>
              <a:off x="5130500" y="1949713"/>
              <a:ext cx="41125" cy="20200"/>
            </a:xfrm>
            <a:custGeom>
              <a:avLst/>
              <a:gdLst/>
              <a:ahLst/>
              <a:cxnLst/>
              <a:rect l="l" t="t" r="r" b="b"/>
              <a:pathLst>
                <a:path w="1645" h="808" extrusionOk="0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14"/>
            <p:cNvSpPr/>
            <p:nvPr/>
          </p:nvSpPr>
          <p:spPr>
            <a:xfrm>
              <a:off x="5066125" y="1914038"/>
              <a:ext cx="48125" cy="17100"/>
            </a:xfrm>
            <a:custGeom>
              <a:avLst/>
              <a:gdLst/>
              <a:ahLst/>
              <a:cxnLst/>
              <a:rect l="l" t="t" r="r" b="b"/>
              <a:pathLst>
                <a:path w="1925" h="684" extrusionOk="0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14"/>
            <p:cNvSpPr/>
            <p:nvPr/>
          </p:nvSpPr>
          <p:spPr>
            <a:xfrm>
              <a:off x="5116550" y="18605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4"/>
            <p:cNvSpPr/>
            <p:nvPr/>
          </p:nvSpPr>
          <p:spPr>
            <a:xfrm>
              <a:off x="5188650" y="1829513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4"/>
            <p:cNvSpPr/>
            <p:nvPr/>
          </p:nvSpPr>
          <p:spPr>
            <a:xfrm>
              <a:off x="5237525" y="1794613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4"/>
            <p:cNvSpPr/>
            <p:nvPr/>
          </p:nvSpPr>
          <p:spPr>
            <a:xfrm>
              <a:off x="5303425" y="180626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4"/>
            <p:cNvSpPr/>
            <p:nvPr/>
          </p:nvSpPr>
          <p:spPr>
            <a:xfrm>
              <a:off x="5346075" y="1843488"/>
              <a:ext cx="47325" cy="17075"/>
            </a:xfrm>
            <a:custGeom>
              <a:avLst/>
              <a:gdLst/>
              <a:ahLst/>
              <a:cxnLst/>
              <a:rect l="l" t="t" r="r" b="b"/>
              <a:pathLst>
                <a:path w="1893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4"/>
            <p:cNvSpPr/>
            <p:nvPr/>
          </p:nvSpPr>
          <p:spPr>
            <a:xfrm>
              <a:off x="5274750" y="19016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4"/>
            <p:cNvSpPr/>
            <p:nvPr/>
          </p:nvSpPr>
          <p:spPr>
            <a:xfrm>
              <a:off x="5208050" y="196058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4"/>
            <p:cNvSpPr/>
            <p:nvPr/>
          </p:nvSpPr>
          <p:spPr>
            <a:xfrm>
              <a:off x="5159975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4"/>
            <p:cNvSpPr/>
            <p:nvPr/>
          </p:nvSpPr>
          <p:spPr>
            <a:xfrm>
              <a:off x="5254575" y="1852013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8" name="Google Shape;1768;p14"/>
          <p:cNvGrpSpPr/>
          <p:nvPr/>
        </p:nvGrpSpPr>
        <p:grpSpPr>
          <a:xfrm rot="-10163243">
            <a:off x="-354404" y="-133329"/>
            <a:ext cx="1386418" cy="2334096"/>
            <a:chOff x="3026750" y="1552825"/>
            <a:chExt cx="1108700" cy="1867600"/>
          </a:xfrm>
        </p:grpSpPr>
        <p:sp>
          <p:nvSpPr>
            <p:cNvPr id="1769" name="Google Shape;1769;p14"/>
            <p:cNvSpPr/>
            <p:nvPr/>
          </p:nvSpPr>
          <p:spPr>
            <a:xfrm>
              <a:off x="3517625" y="1552825"/>
              <a:ext cx="235775" cy="558625"/>
            </a:xfrm>
            <a:custGeom>
              <a:avLst/>
              <a:gdLst/>
              <a:ahLst/>
              <a:cxnLst/>
              <a:rect l="l" t="t" r="r" b="b"/>
              <a:pathLst>
                <a:path w="9431" h="22345" extrusionOk="0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4"/>
            <p:cNvSpPr/>
            <p:nvPr/>
          </p:nvSpPr>
          <p:spPr>
            <a:xfrm>
              <a:off x="3666525" y="1821075"/>
              <a:ext cx="411675" cy="323500"/>
            </a:xfrm>
            <a:custGeom>
              <a:avLst/>
              <a:gdLst/>
              <a:ahLst/>
              <a:cxnLst/>
              <a:rect l="l" t="t" r="r" b="b"/>
              <a:pathLst>
                <a:path w="16467" h="12940" extrusionOk="0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4"/>
            <p:cNvSpPr/>
            <p:nvPr/>
          </p:nvSpPr>
          <p:spPr>
            <a:xfrm>
              <a:off x="3382700" y="1934550"/>
              <a:ext cx="340975" cy="237375"/>
            </a:xfrm>
            <a:custGeom>
              <a:avLst/>
              <a:gdLst/>
              <a:ahLst/>
              <a:cxnLst/>
              <a:rect l="l" t="t" r="r" b="b"/>
              <a:pathLst>
                <a:path w="13639" h="9495" extrusionOk="0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4"/>
            <p:cNvSpPr/>
            <p:nvPr/>
          </p:nvSpPr>
          <p:spPr>
            <a:xfrm>
              <a:off x="3696300" y="2037575"/>
              <a:ext cx="439150" cy="352000"/>
            </a:xfrm>
            <a:custGeom>
              <a:avLst/>
              <a:gdLst/>
              <a:ahLst/>
              <a:cxnLst/>
              <a:rect l="l" t="t" r="r" b="b"/>
              <a:pathLst>
                <a:path w="17566" h="14080" extrusionOk="0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4"/>
            <p:cNvSpPr/>
            <p:nvPr/>
          </p:nvSpPr>
          <p:spPr>
            <a:xfrm>
              <a:off x="3363300" y="2187475"/>
              <a:ext cx="369775" cy="331275"/>
            </a:xfrm>
            <a:custGeom>
              <a:avLst/>
              <a:gdLst/>
              <a:ahLst/>
              <a:cxnLst/>
              <a:rect l="l" t="t" r="r" b="b"/>
              <a:pathLst>
                <a:path w="14791" h="13251" extrusionOk="0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4"/>
            <p:cNvSpPr/>
            <p:nvPr/>
          </p:nvSpPr>
          <p:spPr>
            <a:xfrm>
              <a:off x="3636250" y="2375375"/>
              <a:ext cx="441475" cy="350150"/>
            </a:xfrm>
            <a:custGeom>
              <a:avLst/>
              <a:gdLst/>
              <a:ahLst/>
              <a:cxnLst/>
              <a:rect l="l" t="t" r="r" b="b"/>
              <a:pathLst>
                <a:path w="17659" h="14006" extrusionOk="0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4"/>
            <p:cNvSpPr/>
            <p:nvPr/>
          </p:nvSpPr>
          <p:spPr>
            <a:xfrm>
              <a:off x="3266925" y="2664000"/>
              <a:ext cx="420475" cy="134025"/>
            </a:xfrm>
            <a:custGeom>
              <a:avLst/>
              <a:gdLst/>
              <a:ahLst/>
              <a:cxnLst/>
              <a:rect l="l" t="t" r="r" b="b"/>
              <a:pathLst>
                <a:path w="16819" h="5361" extrusionOk="0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4"/>
            <p:cNvSpPr/>
            <p:nvPr/>
          </p:nvSpPr>
          <p:spPr>
            <a:xfrm>
              <a:off x="3501350" y="2560000"/>
              <a:ext cx="177875" cy="161425"/>
            </a:xfrm>
            <a:custGeom>
              <a:avLst/>
              <a:gdLst/>
              <a:ahLst/>
              <a:cxnLst/>
              <a:rect l="l" t="t" r="r" b="b"/>
              <a:pathLst>
                <a:path w="7115" h="6457" extrusionOk="0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4"/>
            <p:cNvSpPr/>
            <p:nvPr/>
          </p:nvSpPr>
          <p:spPr>
            <a:xfrm>
              <a:off x="3631300" y="2657975"/>
              <a:ext cx="311325" cy="64150"/>
            </a:xfrm>
            <a:custGeom>
              <a:avLst/>
              <a:gdLst/>
              <a:ahLst/>
              <a:cxnLst/>
              <a:rect l="l" t="t" r="r" b="b"/>
              <a:pathLst>
                <a:path w="12453" h="2566" extrusionOk="0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4"/>
            <p:cNvSpPr/>
            <p:nvPr/>
          </p:nvSpPr>
          <p:spPr>
            <a:xfrm>
              <a:off x="3596925" y="2760425"/>
              <a:ext cx="204875" cy="192375"/>
            </a:xfrm>
            <a:custGeom>
              <a:avLst/>
              <a:gdLst/>
              <a:ahLst/>
              <a:cxnLst/>
              <a:rect l="l" t="t" r="r" b="b"/>
              <a:pathLst>
                <a:path w="8195" h="7695" extrusionOk="0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4"/>
            <p:cNvSpPr/>
            <p:nvPr/>
          </p:nvSpPr>
          <p:spPr>
            <a:xfrm>
              <a:off x="3388900" y="2884800"/>
              <a:ext cx="251650" cy="86400"/>
            </a:xfrm>
            <a:custGeom>
              <a:avLst/>
              <a:gdLst/>
              <a:ahLst/>
              <a:cxnLst/>
              <a:rect l="l" t="t" r="r" b="b"/>
              <a:pathLst>
                <a:path w="10066" h="3456" extrusionOk="0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14"/>
            <p:cNvSpPr/>
            <p:nvPr/>
          </p:nvSpPr>
          <p:spPr>
            <a:xfrm>
              <a:off x="3060100" y="2488550"/>
              <a:ext cx="300900" cy="466975"/>
            </a:xfrm>
            <a:custGeom>
              <a:avLst/>
              <a:gdLst/>
              <a:ahLst/>
              <a:cxnLst/>
              <a:rect l="l" t="t" r="r" b="b"/>
              <a:pathLst>
                <a:path w="12036" h="18679" extrusionOk="0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4"/>
            <p:cNvSpPr/>
            <p:nvPr/>
          </p:nvSpPr>
          <p:spPr>
            <a:xfrm>
              <a:off x="3026750" y="2889000"/>
              <a:ext cx="333600" cy="115875"/>
            </a:xfrm>
            <a:custGeom>
              <a:avLst/>
              <a:gdLst/>
              <a:ahLst/>
              <a:cxnLst/>
              <a:rect l="l" t="t" r="r" b="b"/>
              <a:pathLst>
                <a:path w="13344" h="4635" extrusionOk="0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14"/>
            <p:cNvSpPr/>
            <p:nvPr/>
          </p:nvSpPr>
          <p:spPr>
            <a:xfrm>
              <a:off x="3103525" y="3018500"/>
              <a:ext cx="382200" cy="152775"/>
            </a:xfrm>
            <a:custGeom>
              <a:avLst/>
              <a:gdLst/>
              <a:ahLst/>
              <a:cxnLst/>
              <a:rect l="l" t="t" r="r" b="b"/>
              <a:pathLst>
                <a:path w="15288" h="6111" extrusionOk="0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4"/>
            <p:cNvSpPr/>
            <p:nvPr/>
          </p:nvSpPr>
          <p:spPr>
            <a:xfrm>
              <a:off x="3296100" y="3087275"/>
              <a:ext cx="216125" cy="333150"/>
            </a:xfrm>
            <a:custGeom>
              <a:avLst/>
              <a:gdLst/>
              <a:ahLst/>
              <a:cxnLst/>
              <a:rect l="l" t="t" r="r" b="b"/>
              <a:pathLst>
                <a:path w="8645" h="13326" extrusionOk="0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4"/>
            <p:cNvSpPr/>
            <p:nvPr/>
          </p:nvSpPr>
          <p:spPr>
            <a:xfrm>
              <a:off x="3568025" y="2838900"/>
              <a:ext cx="380325" cy="518525"/>
            </a:xfrm>
            <a:custGeom>
              <a:avLst/>
              <a:gdLst/>
              <a:ahLst/>
              <a:cxnLst/>
              <a:rect l="l" t="t" r="r" b="b"/>
              <a:pathLst>
                <a:path w="15213" h="20741" extrusionOk="0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4"/>
            <p:cNvSpPr/>
            <p:nvPr/>
          </p:nvSpPr>
          <p:spPr>
            <a:xfrm>
              <a:off x="3653750" y="3228600"/>
              <a:ext cx="477550" cy="187900"/>
            </a:xfrm>
            <a:custGeom>
              <a:avLst/>
              <a:gdLst/>
              <a:ahLst/>
              <a:cxnLst/>
              <a:rect l="l" t="t" r="r" b="b"/>
              <a:pathLst>
                <a:path w="19102" h="7516" extrusionOk="0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4"/>
            <p:cNvSpPr/>
            <p:nvPr/>
          </p:nvSpPr>
          <p:spPr>
            <a:xfrm>
              <a:off x="3316825" y="2947825"/>
              <a:ext cx="291075" cy="292850"/>
            </a:xfrm>
            <a:custGeom>
              <a:avLst/>
              <a:gdLst/>
              <a:ahLst/>
              <a:cxnLst/>
              <a:rect l="l" t="t" r="r" b="b"/>
              <a:pathLst>
                <a:path w="11643" h="11714" extrusionOk="0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4"/>
            <p:cNvSpPr/>
            <p:nvPr/>
          </p:nvSpPr>
          <p:spPr>
            <a:xfrm>
              <a:off x="3592850" y="2082700"/>
              <a:ext cx="154350" cy="1167000"/>
            </a:xfrm>
            <a:custGeom>
              <a:avLst/>
              <a:gdLst/>
              <a:ahLst/>
              <a:cxnLst/>
              <a:rect l="l" t="t" r="r" b="b"/>
              <a:pathLst>
                <a:path w="6174" h="46680" extrusionOk="0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8" name="Google Shape;1788;p14"/>
          <p:cNvGrpSpPr/>
          <p:nvPr/>
        </p:nvGrpSpPr>
        <p:grpSpPr>
          <a:xfrm rot="-10011506">
            <a:off x="8529635" y="-341539"/>
            <a:ext cx="922899" cy="1480674"/>
            <a:chOff x="2402100" y="3854125"/>
            <a:chExt cx="435600" cy="698825"/>
          </a:xfrm>
        </p:grpSpPr>
        <p:sp>
          <p:nvSpPr>
            <p:cNvPr id="1789" name="Google Shape;1789;p14"/>
            <p:cNvSpPr/>
            <p:nvPr/>
          </p:nvSpPr>
          <p:spPr>
            <a:xfrm>
              <a:off x="2438150" y="3861725"/>
              <a:ext cx="380025" cy="675475"/>
            </a:xfrm>
            <a:custGeom>
              <a:avLst/>
              <a:gdLst/>
              <a:ahLst/>
              <a:cxnLst/>
              <a:rect l="l" t="t" r="r" b="b"/>
              <a:pathLst>
                <a:path w="15201" h="27019" extrusionOk="0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4"/>
            <p:cNvSpPr/>
            <p:nvPr/>
          </p:nvSpPr>
          <p:spPr>
            <a:xfrm>
              <a:off x="2589375" y="3854125"/>
              <a:ext cx="98750" cy="698825"/>
            </a:xfrm>
            <a:custGeom>
              <a:avLst/>
              <a:gdLst/>
              <a:ahLst/>
              <a:cxnLst/>
              <a:rect l="l" t="t" r="r" b="b"/>
              <a:pathLst>
                <a:path w="3950" h="27953" extrusionOk="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4"/>
            <p:cNvSpPr/>
            <p:nvPr/>
          </p:nvSpPr>
          <p:spPr>
            <a:xfrm>
              <a:off x="2594025" y="3930575"/>
              <a:ext cx="64850" cy="50600"/>
            </a:xfrm>
            <a:custGeom>
              <a:avLst/>
              <a:gdLst/>
              <a:ahLst/>
              <a:cxnLst/>
              <a:rect l="l" t="t" r="r" b="b"/>
              <a:pathLst>
                <a:path w="2594" h="2024" extrusionOk="0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4"/>
            <p:cNvSpPr/>
            <p:nvPr/>
          </p:nvSpPr>
          <p:spPr>
            <a:xfrm>
              <a:off x="2596625" y="3995425"/>
              <a:ext cx="113900" cy="91325"/>
            </a:xfrm>
            <a:custGeom>
              <a:avLst/>
              <a:gdLst/>
              <a:ahLst/>
              <a:cxnLst/>
              <a:rect l="l" t="t" r="r" b="b"/>
              <a:pathLst>
                <a:path w="4556" h="3653" extrusionOk="0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4"/>
            <p:cNvSpPr/>
            <p:nvPr/>
          </p:nvSpPr>
          <p:spPr>
            <a:xfrm>
              <a:off x="2596650" y="4053575"/>
              <a:ext cx="154425" cy="142975"/>
            </a:xfrm>
            <a:custGeom>
              <a:avLst/>
              <a:gdLst/>
              <a:ahLst/>
              <a:cxnLst/>
              <a:rect l="l" t="t" r="r" b="b"/>
              <a:pathLst>
                <a:path w="6177" h="5719" extrusionOk="0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4"/>
            <p:cNvSpPr/>
            <p:nvPr/>
          </p:nvSpPr>
          <p:spPr>
            <a:xfrm>
              <a:off x="2602425" y="4133100"/>
              <a:ext cx="192625" cy="200200"/>
            </a:xfrm>
            <a:custGeom>
              <a:avLst/>
              <a:gdLst/>
              <a:ahLst/>
              <a:cxnLst/>
              <a:rect l="l" t="t" r="r" b="b"/>
              <a:pathLst>
                <a:path w="7705" h="8008" extrusionOk="0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4"/>
            <p:cNvSpPr/>
            <p:nvPr/>
          </p:nvSpPr>
          <p:spPr>
            <a:xfrm>
              <a:off x="2616775" y="4214150"/>
              <a:ext cx="220925" cy="236875"/>
            </a:xfrm>
            <a:custGeom>
              <a:avLst/>
              <a:gdLst/>
              <a:ahLst/>
              <a:cxnLst/>
              <a:rect l="l" t="t" r="r" b="b"/>
              <a:pathLst>
                <a:path w="8837" h="9475" extrusionOk="0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4"/>
            <p:cNvSpPr/>
            <p:nvPr/>
          </p:nvSpPr>
          <p:spPr>
            <a:xfrm>
              <a:off x="2529425" y="3901825"/>
              <a:ext cx="70050" cy="50450"/>
            </a:xfrm>
            <a:custGeom>
              <a:avLst/>
              <a:gdLst/>
              <a:ahLst/>
              <a:cxnLst/>
              <a:rect l="l" t="t" r="r" b="b"/>
              <a:pathLst>
                <a:path w="2802" h="2018" extrusionOk="0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4"/>
            <p:cNvSpPr/>
            <p:nvPr/>
          </p:nvSpPr>
          <p:spPr>
            <a:xfrm>
              <a:off x="2466675" y="3969450"/>
              <a:ext cx="143525" cy="85975"/>
            </a:xfrm>
            <a:custGeom>
              <a:avLst/>
              <a:gdLst/>
              <a:ahLst/>
              <a:cxnLst/>
              <a:rect l="l" t="t" r="r" b="b"/>
              <a:pathLst>
                <a:path w="5741" h="3439" extrusionOk="0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4"/>
            <p:cNvSpPr/>
            <p:nvPr/>
          </p:nvSpPr>
          <p:spPr>
            <a:xfrm>
              <a:off x="2445125" y="4056150"/>
              <a:ext cx="161975" cy="95425"/>
            </a:xfrm>
            <a:custGeom>
              <a:avLst/>
              <a:gdLst/>
              <a:ahLst/>
              <a:cxnLst/>
              <a:rect l="l" t="t" r="r" b="b"/>
              <a:pathLst>
                <a:path w="6479" h="3817" extrusionOk="0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4"/>
            <p:cNvSpPr/>
            <p:nvPr/>
          </p:nvSpPr>
          <p:spPr>
            <a:xfrm>
              <a:off x="2403925" y="4174100"/>
              <a:ext cx="206525" cy="108250"/>
            </a:xfrm>
            <a:custGeom>
              <a:avLst/>
              <a:gdLst/>
              <a:ahLst/>
              <a:cxnLst/>
              <a:rect l="l" t="t" r="r" b="b"/>
              <a:pathLst>
                <a:path w="8261" h="4330" extrusionOk="0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4"/>
            <p:cNvSpPr/>
            <p:nvPr/>
          </p:nvSpPr>
          <p:spPr>
            <a:xfrm>
              <a:off x="2402100" y="4291275"/>
              <a:ext cx="218100" cy="118400"/>
            </a:xfrm>
            <a:custGeom>
              <a:avLst/>
              <a:gdLst/>
              <a:ahLst/>
              <a:cxnLst/>
              <a:rect l="l" t="t" r="r" b="b"/>
              <a:pathLst>
                <a:path w="8724" h="4736" extrusionOk="0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4"/>
            <p:cNvSpPr/>
            <p:nvPr/>
          </p:nvSpPr>
          <p:spPr>
            <a:xfrm>
              <a:off x="2489225" y="4423675"/>
              <a:ext cx="159525" cy="73725"/>
            </a:xfrm>
            <a:custGeom>
              <a:avLst/>
              <a:gdLst/>
              <a:ahLst/>
              <a:cxnLst/>
              <a:rect l="l" t="t" r="r" b="b"/>
              <a:pathLst>
                <a:path w="6381" h="2949" extrusionOk="0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2" name="Google Shape;1802;p14"/>
          <p:cNvGrpSpPr/>
          <p:nvPr/>
        </p:nvGrpSpPr>
        <p:grpSpPr>
          <a:xfrm>
            <a:off x="8495813" y="4058044"/>
            <a:ext cx="846716" cy="1493480"/>
            <a:chOff x="2797700" y="3217325"/>
            <a:chExt cx="682725" cy="1204225"/>
          </a:xfrm>
        </p:grpSpPr>
        <p:sp>
          <p:nvSpPr>
            <p:cNvPr id="1803" name="Google Shape;1803;p14"/>
            <p:cNvSpPr/>
            <p:nvPr/>
          </p:nvSpPr>
          <p:spPr>
            <a:xfrm>
              <a:off x="2797700" y="3824925"/>
              <a:ext cx="500825" cy="451000"/>
            </a:xfrm>
            <a:custGeom>
              <a:avLst/>
              <a:gdLst/>
              <a:ahLst/>
              <a:cxnLst/>
              <a:rect l="l" t="t" r="r" b="b"/>
              <a:pathLst>
                <a:path w="20033" h="18040" extrusionOk="0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4"/>
            <p:cNvSpPr/>
            <p:nvPr/>
          </p:nvSpPr>
          <p:spPr>
            <a:xfrm>
              <a:off x="2799200" y="3824650"/>
              <a:ext cx="633925" cy="527825"/>
            </a:xfrm>
            <a:custGeom>
              <a:avLst/>
              <a:gdLst/>
              <a:ahLst/>
              <a:cxnLst/>
              <a:rect l="l" t="t" r="r" b="b"/>
              <a:pathLst>
                <a:path w="25357" h="21113" extrusionOk="0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4"/>
            <p:cNvSpPr/>
            <p:nvPr/>
          </p:nvSpPr>
          <p:spPr>
            <a:xfrm>
              <a:off x="3258625" y="3484850"/>
              <a:ext cx="221800" cy="706250"/>
            </a:xfrm>
            <a:custGeom>
              <a:avLst/>
              <a:gdLst/>
              <a:ahLst/>
              <a:cxnLst/>
              <a:rect l="l" t="t" r="r" b="b"/>
              <a:pathLst>
                <a:path w="8872" h="28250" extrusionOk="0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4"/>
            <p:cNvSpPr/>
            <p:nvPr/>
          </p:nvSpPr>
          <p:spPr>
            <a:xfrm>
              <a:off x="3342800" y="3512850"/>
              <a:ext cx="102725" cy="837725"/>
            </a:xfrm>
            <a:custGeom>
              <a:avLst/>
              <a:gdLst/>
              <a:ahLst/>
              <a:cxnLst/>
              <a:rect l="l" t="t" r="r" b="b"/>
              <a:pathLst>
                <a:path w="4109" h="33509" extrusionOk="0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4"/>
            <p:cNvSpPr/>
            <p:nvPr/>
          </p:nvSpPr>
          <p:spPr>
            <a:xfrm>
              <a:off x="3139775" y="3858825"/>
              <a:ext cx="334875" cy="562725"/>
            </a:xfrm>
            <a:custGeom>
              <a:avLst/>
              <a:gdLst/>
              <a:ahLst/>
              <a:cxnLst/>
              <a:rect l="l" t="t" r="r" b="b"/>
              <a:pathLst>
                <a:path w="13395" h="22509" extrusionOk="0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4"/>
            <p:cNvSpPr/>
            <p:nvPr/>
          </p:nvSpPr>
          <p:spPr>
            <a:xfrm>
              <a:off x="2926700" y="3217325"/>
              <a:ext cx="246850" cy="708075"/>
            </a:xfrm>
            <a:custGeom>
              <a:avLst/>
              <a:gdLst/>
              <a:ahLst/>
              <a:cxnLst/>
              <a:rect l="l" t="t" r="r" b="b"/>
              <a:pathLst>
                <a:path w="9874" h="28323" extrusionOk="0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4"/>
            <p:cNvSpPr/>
            <p:nvPr/>
          </p:nvSpPr>
          <p:spPr>
            <a:xfrm>
              <a:off x="2975275" y="3249325"/>
              <a:ext cx="199675" cy="674700"/>
            </a:xfrm>
            <a:custGeom>
              <a:avLst/>
              <a:gdLst/>
              <a:ahLst/>
              <a:cxnLst/>
              <a:rect l="l" t="t" r="r" b="b"/>
              <a:pathLst>
                <a:path w="7987" h="26988" extrusionOk="0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4"/>
          <p:cNvGrpSpPr/>
          <p:nvPr/>
        </p:nvGrpSpPr>
        <p:grpSpPr>
          <a:xfrm rot="10800000">
            <a:off x="7485622" y="-1132524"/>
            <a:ext cx="1010203" cy="1594184"/>
            <a:chOff x="322650" y="2571325"/>
            <a:chExt cx="573100" cy="904450"/>
          </a:xfrm>
        </p:grpSpPr>
        <p:sp>
          <p:nvSpPr>
            <p:cNvPr id="1811" name="Google Shape;1811;p14"/>
            <p:cNvSpPr/>
            <p:nvPr/>
          </p:nvSpPr>
          <p:spPr>
            <a:xfrm>
              <a:off x="423450" y="2666625"/>
              <a:ext cx="95400" cy="131175"/>
            </a:xfrm>
            <a:custGeom>
              <a:avLst/>
              <a:gdLst/>
              <a:ahLst/>
              <a:cxnLst/>
              <a:rect l="l" t="t" r="r" b="b"/>
              <a:pathLst>
                <a:path w="3816" h="5247" extrusionOk="0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4"/>
            <p:cNvSpPr/>
            <p:nvPr/>
          </p:nvSpPr>
          <p:spPr>
            <a:xfrm>
              <a:off x="510300" y="2571325"/>
              <a:ext cx="155125" cy="237325"/>
            </a:xfrm>
            <a:custGeom>
              <a:avLst/>
              <a:gdLst/>
              <a:ahLst/>
              <a:cxnLst/>
              <a:rect l="l" t="t" r="r" b="b"/>
              <a:pathLst>
                <a:path w="6205" h="9493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4"/>
            <p:cNvSpPr/>
            <p:nvPr/>
          </p:nvSpPr>
          <p:spPr>
            <a:xfrm>
              <a:off x="548300" y="2691425"/>
              <a:ext cx="236550" cy="266900"/>
            </a:xfrm>
            <a:custGeom>
              <a:avLst/>
              <a:gdLst/>
              <a:ahLst/>
              <a:cxnLst/>
              <a:rect l="l" t="t" r="r" b="b"/>
              <a:pathLst>
                <a:path w="9462" h="10676" extrusionOk="0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4"/>
            <p:cNvSpPr/>
            <p:nvPr/>
          </p:nvSpPr>
          <p:spPr>
            <a:xfrm>
              <a:off x="322650" y="2792325"/>
              <a:ext cx="214050" cy="94475"/>
            </a:xfrm>
            <a:custGeom>
              <a:avLst/>
              <a:gdLst/>
              <a:ahLst/>
              <a:cxnLst/>
              <a:rect l="l" t="t" r="r" b="b"/>
              <a:pathLst>
                <a:path w="8562" h="3779" extrusionOk="0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4"/>
            <p:cNvSpPr/>
            <p:nvPr/>
          </p:nvSpPr>
          <p:spPr>
            <a:xfrm>
              <a:off x="386225" y="2924175"/>
              <a:ext cx="215625" cy="317975"/>
            </a:xfrm>
            <a:custGeom>
              <a:avLst/>
              <a:gdLst/>
              <a:ahLst/>
              <a:cxnLst/>
              <a:rect l="l" t="t" r="r" b="b"/>
              <a:pathLst>
                <a:path w="8625" h="12719" extrusionOk="0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4"/>
            <p:cNvSpPr/>
            <p:nvPr/>
          </p:nvSpPr>
          <p:spPr>
            <a:xfrm>
              <a:off x="579325" y="2835775"/>
              <a:ext cx="316425" cy="283075"/>
            </a:xfrm>
            <a:custGeom>
              <a:avLst/>
              <a:gdLst/>
              <a:ahLst/>
              <a:cxnLst/>
              <a:rect l="l" t="t" r="r" b="b"/>
              <a:pathLst>
                <a:path w="12657" h="11323" extrusionOk="0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4"/>
            <p:cNvSpPr/>
            <p:nvPr/>
          </p:nvSpPr>
          <p:spPr>
            <a:xfrm>
              <a:off x="509000" y="2776025"/>
              <a:ext cx="101375" cy="699750"/>
            </a:xfrm>
            <a:custGeom>
              <a:avLst/>
              <a:gdLst/>
              <a:ahLst/>
              <a:cxnLst/>
              <a:rect l="l" t="t" r="r" b="b"/>
              <a:pathLst>
                <a:path w="4055" h="27990" extrusionOk="0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8" name="Google Shape;1818;p14"/>
          <p:cNvGrpSpPr/>
          <p:nvPr/>
        </p:nvGrpSpPr>
        <p:grpSpPr>
          <a:xfrm>
            <a:off x="2881963" y="715675"/>
            <a:ext cx="700450" cy="636075"/>
            <a:chOff x="3652400" y="3788700"/>
            <a:chExt cx="700450" cy="636075"/>
          </a:xfrm>
        </p:grpSpPr>
        <p:sp>
          <p:nvSpPr>
            <p:cNvPr id="1819" name="Google Shape;1819;p14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4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4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4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4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4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4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4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4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4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4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4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4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4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4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4" name="Google Shape;1834;p14"/>
          <p:cNvSpPr txBox="1">
            <a:spLocks noGrp="1"/>
          </p:cNvSpPr>
          <p:nvPr>
            <p:ph type="body" idx="1"/>
          </p:nvPr>
        </p:nvSpPr>
        <p:spPr>
          <a:xfrm>
            <a:off x="829125" y="2205750"/>
            <a:ext cx="3201900" cy="9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35" name="Google Shape;1835;p14"/>
          <p:cNvSpPr txBox="1">
            <a:spLocks noGrp="1"/>
          </p:cNvSpPr>
          <p:nvPr>
            <p:ph type="title"/>
          </p:nvPr>
        </p:nvSpPr>
        <p:spPr>
          <a:xfrm>
            <a:off x="5319900" y="1757163"/>
            <a:ext cx="31098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CUSTOM_5"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21"/>
          <p:cNvSpPr txBox="1">
            <a:spLocks noGrp="1"/>
          </p:cNvSpPr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182" name="Google Shape;2182;p21"/>
          <p:cNvGrpSpPr/>
          <p:nvPr/>
        </p:nvGrpSpPr>
        <p:grpSpPr>
          <a:xfrm rot="10800000" flipH="1">
            <a:off x="5732935" y="-934443"/>
            <a:ext cx="4033310" cy="2216956"/>
            <a:chOff x="4178350" y="2375050"/>
            <a:chExt cx="938350" cy="515775"/>
          </a:xfrm>
        </p:grpSpPr>
        <p:sp>
          <p:nvSpPr>
            <p:cNvPr id="2183" name="Google Shape;2183;p21"/>
            <p:cNvSpPr/>
            <p:nvPr/>
          </p:nvSpPr>
          <p:spPr>
            <a:xfrm>
              <a:off x="4178350" y="2375050"/>
              <a:ext cx="938350" cy="470050"/>
            </a:xfrm>
            <a:custGeom>
              <a:avLst/>
              <a:gdLst/>
              <a:ahLst/>
              <a:cxnLst/>
              <a:rect l="l" t="t" r="r" b="b"/>
              <a:pathLst>
                <a:path w="37534" h="18802" extrusionOk="0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1"/>
            <p:cNvSpPr/>
            <p:nvPr/>
          </p:nvSpPr>
          <p:spPr>
            <a:xfrm>
              <a:off x="4192225" y="2449850"/>
              <a:ext cx="867875" cy="411650"/>
            </a:xfrm>
            <a:custGeom>
              <a:avLst/>
              <a:gdLst/>
              <a:ahLst/>
              <a:cxnLst/>
              <a:rect l="l" t="t" r="r" b="b"/>
              <a:pathLst>
                <a:path w="34715" h="16466" extrusionOk="0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1"/>
            <p:cNvSpPr/>
            <p:nvPr/>
          </p:nvSpPr>
          <p:spPr>
            <a:xfrm>
              <a:off x="4252800" y="2496850"/>
              <a:ext cx="761025" cy="376950"/>
            </a:xfrm>
            <a:custGeom>
              <a:avLst/>
              <a:gdLst/>
              <a:ahLst/>
              <a:cxnLst/>
              <a:rect l="l" t="t" r="r" b="b"/>
              <a:pathLst>
                <a:path w="30441" h="15078" extrusionOk="0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1"/>
            <p:cNvSpPr/>
            <p:nvPr/>
          </p:nvSpPr>
          <p:spPr>
            <a:xfrm>
              <a:off x="4311275" y="2568125"/>
              <a:ext cx="619300" cy="306050"/>
            </a:xfrm>
            <a:custGeom>
              <a:avLst/>
              <a:gdLst/>
              <a:ahLst/>
              <a:cxnLst/>
              <a:rect l="l" t="t" r="r" b="b"/>
              <a:pathLst>
                <a:path w="24772" h="12242" extrusionOk="0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1"/>
            <p:cNvSpPr/>
            <p:nvPr/>
          </p:nvSpPr>
          <p:spPr>
            <a:xfrm>
              <a:off x="4374000" y="2647325"/>
              <a:ext cx="513325" cy="228750"/>
            </a:xfrm>
            <a:custGeom>
              <a:avLst/>
              <a:gdLst/>
              <a:ahLst/>
              <a:cxnLst/>
              <a:rect l="l" t="t" r="r" b="b"/>
              <a:pathLst>
                <a:path w="20533" h="9150" extrusionOk="0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1"/>
            <p:cNvSpPr/>
            <p:nvPr/>
          </p:nvSpPr>
          <p:spPr>
            <a:xfrm>
              <a:off x="4437575" y="2724875"/>
              <a:ext cx="345675" cy="156550"/>
            </a:xfrm>
            <a:custGeom>
              <a:avLst/>
              <a:gdLst/>
              <a:ahLst/>
              <a:cxnLst/>
              <a:rect l="l" t="t" r="r" b="b"/>
              <a:pathLst>
                <a:path w="13827" h="6262" extrusionOk="0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1"/>
            <p:cNvSpPr/>
            <p:nvPr/>
          </p:nvSpPr>
          <p:spPr>
            <a:xfrm>
              <a:off x="4481575" y="2799000"/>
              <a:ext cx="244675" cy="91825"/>
            </a:xfrm>
            <a:custGeom>
              <a:avLst/>
              <a:gdLst/>
              <a:ahLst/>
              <a:cxnLst/>
              <a:rect l="l" t="t" r="r" b="b"/>
              <a:pathLst>
                <a:path w="9787" h="3673" extrusionOk="0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0" name="Google Shape;2190;p21"/>
          <p:cNvSpPr/>
          <p:nvPr/>
        </p:nvSpPr>
        <p:spPr>
          <a:xfrm rot="-7703151" flipH="1">
            <a:off x="7840623" y="450854"/>
            <a:ext cx="1751627" cy="1566062"/>
          </a:xfrm>
          <a:custGeom>
            <a:avLst/>
            <a:gdLst/>
            <a:ahLst/>
            <a:cxnLst/>
            <a:rect l="l" t="t" r="r" b="b"/>
            <a:pathLst>
              <a:path w="44049" h="39391" extrusionOk="0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1" name="Google Shape;2191;p21"/>
          <p:cNvGrpSpPr/>
          <p:nvPr/>
        </p:nvGrpSpPr>
        <p:grpSpPr>
          <a:xfrm rot="-1615319">
            <a:off x="8553687" y="2224632"/>
            <a:ext cx="994894" cy="1675561"/>
            <a:chOff x="3026750" y="1552825"/>
            <a:chExt cx="1108700" cy="1867600"/>
          </a:xfrm>
        </p:grpSpPr>
        <p:sp>
          <p:nvSpPr>
            <p:cNvPr id="2192" name="Google Shape;2192;p21"/>
            <p:cNvSpPr/>
            <p:nvPr/>
          </p:nvSpPr>
          <p:spPr>
            <a:xfrm>
              <a:off x="3517625" y="1552825"/>
              <a:ext cx="235775" cy="558625"/>
            </a:xfrm>
            <a:custGeom>
              <a:avLst/>
              <a:gdLst/>
              <a:ahLst/>
              <a:cxnLst/>
              <a:rect l="l" t="t" r="r" b="b"/>
              <a:pathLst>
                <a:path w="9431" h="22345" extrusionOk="0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1"/>
            <p:cNvSpPr/>
            <p:nvPr/>
          </p:nvSpPr>
          <p:spPr>
            <a:xfrm>
              <a:off x="3666525" y="1821075"/>
              <a:ext cx="411675" cy="323500"/>
            </a:xfrm>
            <a:custGeom>
              <a:avLst/>
              <a:gdLst/>
              <a:ahLst/>
              <a:cxnLst/>
              <a:rect l="l" t="t" r="r" b="b"/>
              <a:pathLst>
                <a:path w="16467" h="12940" extrusionOk="0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1"/>
            <p:cNvSpPr/>
            <p:nvPr/>
          </p:nvSpPr>
          <p:spPr>
            <a:xfrm>
              <a:off x="3382700" y="1934550"/>
              <a:ext cx="340975" cy="237375"/>
            </a:xfrm>
            <a:custGeom>
              <a:avLst/>
              <a:gdLst/>
              <a:ahLst/>
              <a:cxnLst/>
              <a:rect l="l" t="t" r="r" b="b"/>
              <a:pathLst>
                <a:path w="13639" h="9495" extrusionOk="0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1"/>
            <p:cNvSpPr/>
            <p:nvPr/>
          </p:nvSpPr>
          <p:spPr>
            <a:xfrm>
              <a:off x="3696300" y="2037575"/>
              <a:ext cx="439150" cy="352000"/>
            </a:xfrm>
            <a:custGeom>
              <a:avLst/>
              <a:gdLst/>
              <a:ahLst/>
              <a:cxnLst/>
              <a:rect l="l" t="t" r="r" b="b"/>
              <a:pathLst>
                <a:path w="17566" h="14080" extrusionOk="0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1"/>
            <p:cNvSpPr/>
            <p:nvPr/>
          </p:nvSpPr>
          <p:spPr>
            <a:xfrm>
              <a:off x="3363300" y="2187475"/>
              <a:ext cx="369775" cy="331275"/>
            </a:xfrm>
            <a:custGeom>
              <a:avLst/>
              <a:gdLst/>
              <a:ahLst/>
              <a:cxnLst/>
              <a:rect l="l" t="t" r="r" b="b"/>
              <a:pathLst>
                <a:path w="14791" h="13251" extrusionOk="0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1"/>
            <p:cNvSpPr/>
            <p:nvPr/>
          </p:nvSpPr>
          <p:spPr>
            <a:xfrm>
              <a:off x="3636250" y="2375375"/>
              <a:ext cx="441475" cy="350150"/>
            </a:xfrm>
            <a:custGeom>
              <a:avLst/>
              <a:gdLst/>
              <a:ahLst/>
              <a:cxnLst/>
              <a:rect l="l" t="t" r="r" b="b"/>
              <a:pathLst>
                <a:path w="17659" h="14006" extrusionOk="0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1"/>
            <p:cNvSpPr/>
            <p:nvPr/>
          </p:nvSpPr>
          <p:spPr>
            <a:xfrm>
              <a:off x="3266925" y="2664000"/>
              <a:ext cx="420475" cy="134025"/>
            </a:xfrm>
            <a:custGeom>
              <a:avLst/>
              <a:gdLst/>
              <a:ahLst/>
              <a:cxnLst/>
              <a:rect l="l" t="t" r="r" b="b"/>
              <a:pathLst>
                <a:path w="16819" h="5361" extrusionOk="0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1"/>
            <p:cNvSpPr/>
            <p:nvPr/>
          </p:nvSpPr>
          <p:spPr>
            <a:xfrm>
              <a:off x="3501350" y="2560000"/>
              <a:ext cx="177875" cy="161425"/>
            </a:xfrm>
            <a:custGeom>
              <a:avLst/>
              <a:gdLst/>
              <a:ahLst/>
              <a:cxnLst/>
              <a:rect l="l" t="t" r="r" b="b"/>
              <a:pathLst>
                <a:path w="7115" h="6457" extrusionOk="0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1"/>
            <p:cNvSpPr/>
            <p:nvPr/>
          </p:nvSpPr>
          <p:spPr>
            <a:xfrm>
              <a:off x="3631300" y="2657975"/>
              <a:ext cx="311325" cy="64150"/>
            </a:xfrm>
            <a:custGeom>
              <a:avLst/>
              <a:gdLst/>
              <a:ahLst/>
              <a:cxnLst/>
              <a:rect l="l" t="t" r="r" b="b"/>
              <a:pathLst>
                <a:path w="12453" h="2566" extrusionOk="0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1"/>
            <p:cNvSpPr/>
            <p:nvPr/>
          </p:nvSpPr>
          <p:spPr>
            <a:xfrm>
              <a:off x="3596925" y="2760425"/>
              <a:ext cx="204875" cy="192375"/>
            </a:xfrm>
            <a:custGeom>
              <a:avLst/>
              <a:gdLst/>
              <a:ahLst/>
              <a:cxnLst/>
              <a:rect l="l" t="t" r="r" b="b"/>
              <a:pathLst>
                <a:path w="8195" h="7695" extrusionOk="0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1"/>
            <p:cNvSpPr/>
            <p:nvPr/>
          </p:nvSpPr>
          <p:spPr>
            <a:xfrm>
              <a:off x="3388900" y="2884800"/>
              <a:ext cx="251650" cy="86400"/>
            </a:xfrm>
            <a:custGeom>
              <a:avLst/>
              <a:gdLst/>
              <a:ahLst/>
              <a:cxnLst/>
              <a:rect l="l" t="t" r="r" b="b"/>
              <a:pathLst>
                <a:path w="10066" h="3456" extrusionOk="0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1"/>
            <p:cNvSpPr/>
            <p:nvPr/>
          </p:nvSpPr>
          <p:spPr>
            <a:xfrm>
              <a:off x="3060100" y="2488550"/>
              <a:ext cx="300900" cy="466975"/>
            </a:xfrm>
            <a:custGeom>
              <a:avLst/>
              <a:gdLst/>
              <a:ahLst/>
              <a:cxnLst/>
              <a:rect l="l" t="t" r="r" b="b"/>
              <a:pathLst>
                <a:path w="12036" h="18679" extrusionOk="0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1"/>
            <p:cNvSpPr/>
            <p:nvPr/>
          </p:nvSpPr>
          <p:spPr>
            <a:xfrm>
              <a:off x="3026750" y="2889000"/>
              <a:ext cx="333600" cy="115875"/>
            </a:xfrm>
            <a:custGeom>
              <a:avLst/>
              <a:gdLst/>
              <a:ahLst/>
              <a:cxnLst/>
              <a:rect l="l" t="t" r="r" b="b"/>
              <a:pathLst>
                <a:path w="13344" h="4635" extrusionOk="0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1"/>
            <p:cNvSpPr/>
            <p:nvPr/>
          </p:nvSpPr>
          <p:spPr>
            <a:xfrm>
              <a:off x="3103525" y="3018500"/>
              <a:ext cx="382200" cy="152775"/>
            </a:xfrm>
            <a:custGeom>
              <a:avLst/>
              <a:gdLst/>
              <a:ahLst/>
              <a:cxnLst/>
              <a:rect l="l" t="t" r="r" b="b"/>
              <a:pathLst>
                <a:path w="15288" h="6111" extrusionOk="0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1"/>
            <p:cNvSpPr/>
            <p:nvPr/>
          </p:nvSpPr>
          <p:spPr>
            <a:xfrm>
              <a:off x="3296100" y="3087275"/>
              <a:ext cx="216125" cy="333150"/>
            </a:xfrm>
            <a:custGeom>
              <a:avLst/>
              <a:gdLst/>
              <a:ahLst/>
              <a:cxnLst/>
              <a:rect l="l" t="t" r="r" b="b"/>
              <a:pathLst>
                <a:path w="8645" h="13326" extrusionOk="0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1"/>
            <p:cNvSpPr/>
            <p:nvPr/>
          </p:nvSpPr>
          <p:spPr>
            <a:xfrm>
              <a:off x="3568025" y="2838900"/>
              <a:ext cx="380325" cy="518525"/>
            </a:xfrm>
            <a:custGeom>
              <a:avLst/>
              <a:gdLst/>
              <a:ahLst/>
              <a:cxnLst/>
              <a:rect l="l" t="t" r="r" b="b"/>
              <a:pathLst>
                <a:path w="15213" h="20741" extrusionOk="0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1"/>
            <p:cNvSpPr/>
            <p:nvPr/>
          </p:nvSpPr>
          <p:spPr>
            <a:xfrm>
              <a:off x="3653750" y="3228600"/>
              <a:ext cx="477550" cy="187900"/>
            </a:xfrm>
            <a:custGeom>
              <a:avLst/>
              <a:gdLst/>
              <a:ahLst/>
              <a:cxnLst/>
              <a:rect l="l" t="t" r="r" b="b"/>
              <a:pathLst>
                <a:path w="19102" h="7516" extrusionOk="0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1"/>
            <p:cNvSpPr/>
            <p:nvPr/>
          </p:nvSpPr>
          <p:spPr>
            <a:xfrm>
              <a:off x="3316825" y="2947825"/>
              <a:ext cx="291075" cy="292850"/>
            </a:xfrm>
            <a:custGeom>
              <a:avLst/>
              <a:gdLst/>
              <a:ahLst/>
              <a:cxnLst/>
              <a:rect l="l" t="t" r="r" b="b"/>
              <a:pathLst>
                <a:path w="11643" h="11714" extrusionOk="0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1"/>
            <p:cNvSpPr/>
            <p:nvPr/>
          </p:nvSpPr>
          <p:spPr>
            <a:xfrm>
              <a:off x="3592850" y="2082700"/>
              <a:ext cx="154350" cy="1167000"/>
            </a:xfrm>
            <a:custGeom>
              <a:avLst/>
              <a:gdLst/>
              <a:ahLst/>
              <a:cxnLst/>
              <a:rect l="l" t="t" r="r" b="b"/>
              <a:pathLst>
                <a:path w="6174" h="46680" extrusionOk="0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1" name="Google Shape;2211;p21"/>
          <p:cNvGrpSpPr/>
          <p:nvPr/>
        </p:nvGrpSpPr>
        <p:grpSpPr>
          <a:xfrm rot="-1770465">
            <a:off x="7336470" y="3595724"/>
            <a:ext cx="2662548" cy="2828642"/>
            <a:chOff x="4159600" y="887163"/>
            <a:chExt cx="1265600" cy="1344550"/>
          </a:xfrm>
        </p:grpSpPr>
        <p:sp>
          <p:nvSpPr>
            <p:cNvPr id="2212" name="Google Shape;2212;p21"/>
            <p:cNvSpPr/>
            <p:nvPr/>
          </p:nvSpPr>
          <p:spPr>
            <a:xfrm>
              <a:off x="4159600" y="887163"/>
              <a:ext cx="1265600" cy="1344550"/>
            </a:xfrm>
            <a:custGeom>
              <a:avLst/>
              <a:gdLst/>
              <a:ahLst/>
              <a:cxnLst/>
              <a:rect l="l" t="t" r="r" b="b"/>
              <a:pathLst>
                <a:path w="50624" h="53782" extrusionOk="0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1"/>
            <p:cNvSpPr/>
            <p:nvPr/>
          </p:nvSpPr>
          <p:spPr>
            <a:xfrm>
              <a:off x="4735775" y="97803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1"/>
            <p:cNvSpPr/>
            <p:nvPr/>
          </p:nvSpPr>
          <p:spPr>
            <a:xfrm>
              <a:off x="4695450" y="10268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1"/>
            <p:cNvSpPr/>
            <p:nvPr/>
          </p:nvSpPr>
          <p:spPr>
            <a:xfrm>
              <a:off x="4665975" y="1081963"/>
              <a:ext cx="47350" cy="18625"/>
            </a:xfrm>
            <a:custGeom>
              <a:avLst/>
              <a:gdLst/>
              <a:ahLst/>
              <a:cxnLst/>
              <a:rect l="l" t="t" r="r" b="b"/>
              <a:pathLst>
                <a:path w="1894" h="745" extrusionOk="0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1"/>
            <p:cNvSpPr/>
            <p:nvPr/>
          </p:nvSpPr>
          <p:spPr>
            <a:xfrm>
              <a:off x="4713300" y="113623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1"/>
            <p:cNvSpPr/>
            <p:nvPr/>
          </p:nvSpPr>
          <p:spPr>
            <a:xfrm>
              <a:off x="4745850" y="1218438"/>
              <a:ext cx="48900" cy="14775"/>
            </a:xfrm>
            <a:custGeom>
              <a:avLst/>
              <a:gdLst/>
              <a:ahLst/>
              <a:cxnLst/>
              <a:rect l="l" t="t" r="r" b="b"/>
              <a:pathLst>
                <a:path w="1956" h="591" extrusionOk="0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1"/>
            <p:cNvSpPr/>
            <p:nvPr/>
          </p:nvSpPr>
          <p:spPr>
            <a:xfrm>
              <a:off x="4675300" y="1188963"/>
              <a:ext cx="48875" cy="13225"/>
            </a:xfrm>
            <a:custGeom>
              <a:avLst/>
              <a:gdLst/>
              <a:ahLst/>
              <a:cxnLst/>
              <a:rect l="l" t="t" r="r" b="b"/>
              <a:pathLst>
                <a:path w="1955" h="529" extrusionOk="0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1"/>
            <p:cNvSpPr/>
            <p:nvPr/>
          </p:nvSpPr>
          <p:spPr>
            <a:xfrm>
              <a:off x="4790050" y="1182613"/>
              <a:ext cx="27950" cy="15700"/>
            </a:xfrm>
            <a:custGeom>
              <a:avLst/>
              <a:gdLst/>
              <a:ahLst/>
              <a:cxnLst/>
              <a:rect l="l" t="t" r="r" b="b"/>
              <a:pathLst>
                <a:path w="1118" h="628" extrusionOk="0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1"/>
            <p:cNvSpPr/>
            <p:nvPr/>
          </p:nvSpPr>
          <p:spPr>
            <a:xfrm>
              <a:off x="4759825" y="1112213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1"/>
            <p:cNvSpPr/>
            <p:nvPr/>
          </p:nvSpPr>
          <p:spPr>
            <a:xfrm>
              <a:off x="4745850" y="1033113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1"/>
            <p:cNvSpPr/>
            <p:nvPr/>
          </p:nvSpPr>
          <p:spPr>
            <a:xfrm>
              <a:off x="4835825" y="1085838"/>
              <a:ext cx="44225" cy="10875"/>
            </a:xfrm>
            <a:custGeom>
              <a:avLst/>
              <a:gdLst/>
              <a:ahLst/>
              <a:cxnLst/>
              <a:rect l="l" t="t" r="r" b="b"/>
              <a:pathLst>
                <a:path w="1769" h="435" extrusionOk="0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1"/>
            <p:cNvSpPr/>
            <p:nvPr/>
          </p:nvSpPr>
          <p:spPr>
            <a:xfrm>
              <a:off x="4823400" y="1141663"/>
              <a:ext cx="48900" cy="13225"/>
            </a:xfrm>
            <a:custGeom>
              <a:avLst/>
              <a:gdLst/>
              <a:ahLst/>
              <a:cxnLst/>
              <a:rect l="l" t="t" r="r" b="b"/>
              <a:pathLst>
                <a:path w="1956" h="529" extrusionOk="0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1"/>
            <p:cNvSpPr/>
            <p:nvPr/>
          </p:nvSpPr>
          <p:spPr>
            <a:xfrm>
              <a:off x="4817200" y="10199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1"/>
            <p:cNvSpPr/>
            <p:nvPr/>
          </p:nvSpPr>
          <p:spPr>
            <a:xfrm>
              <a:off x="4793950" y="941588"/>
              <a:ext cx="39575" cy="22525"/>
            </a:xfrm>
            <a:custGeom>
              <a:avLst/>
              <a:gdLst/>
              <a:ahLst/>
              <a:cxnLst/>
              <a:rect l="l" t="t" r="r" b="b"/>
              <a:pathLst>
                <a:path w="1583" h="901" extrusionOk="0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1"/>
            <p:cNvSpPr/>
            <p:nvPr/>
          </p:nvSpPr>
          <p:spPr>
            <a:xfrm>
              <a:off x="4736550" y="933063"/>
              <a:ext cx="48100" cy="19425"/>
            </a:xfrm>
            <a:custGeom>
              <a:avLst/>
              <a:gdLst/>
              <a:ahLst/>
              <a:cxnLst/>
              <a:rect l="l" t="t" r="r" b="b"/>
              <a:pathLst>
                <a:path w="1924" h="777" extrusionOk="0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1"/>
            <p:cNvSpPr/>
            <p:nvPr/>
          </p:nvSpPr>
          <p:spPr>
            <a:xfrm>
              <a:off x="4797050" y="130141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1"/>
            <p:cNvSpPr/>
            <p:nvPr/>
          </p:nvSpPr>
          <p:spPr>
            <a:xfrm>
              <a:off x="47730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1"/>
            <p:cNvSpPr/>
            <p:nvPr/>
          </p:nvSpPr>
          <p:spPr>
            <a:xfrm>
              <a:off x="4849000" y="1418513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1"/>
            <p:cNvSpPr/>
            <p:nvPr/>
          </p:nvSpPr>
          <p:spPr>
            <a:xfrm>
              <a:off x="4797050" y="146271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1"/>
            <p:cNvSpPr/>
            <p:nvPr/>
          </p:nvSpPr>
          <p:spPr>
            <a:xfrm>
              <a:off x="4666750" y="1428588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1"/>
            <p:cNvSpPr/>
            <p:nvPr/>
          </p:nvSpPr>
          <p:spPr>
            <a:xfrm>
              <a:off x="4605500" y="1475138"/>
              <a:ext cx="40350" cy="20175"/>
            </a:xfrm>
            <a:custGeom>
              <a:avLst/>
              <a:gdLst/>
              <a:ahLst/>
              <a:cxnLst/>
              <a:rect l="l" t="t" r="r" b="b"/>
              <a:pathLst>
                <a:path w="1614" h="807" extrusionOk="0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1"/>
            <p:cNvSpPr/>
            <p:nvPr/>
          </p:nvSpPr>
          <p:spPr>
            <a:xfrm>
              <a:off x="4523300" y="1526313"/>
              <a:ext cx="49650" cy="12425"/>
            </a:xfrm>
            <a:custGeom>
              <a:avLst/>
              <a:gdLst/>
              <a:ahLst/>
              <a:cxnLst/>
              <a:rect l="l" t="t" r="r" b="b"/>
              <a:pathLst>
                <a:path w="1986" h="497" extrusionOk="0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1"/>
            <p:cNvSpPr/>
            <p:nvPr/>
          </p:nvSpPr>
          <p:spPr>
            <a:xfrm>
              <a:off x="4420150" y="14914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1"/>
            <p:cNvSpPr/>
            <p:nvPr/>
          </p:nvSpPr>
          <p:spPr>
            <a:xfrm>
              <a:off x="4325550" y="1385163"/>
              <a:ext cx="48100" cy="17875"/>
            </a:xfrm>
            <a:custGeom>
              <a:avLst/>
              <a:gdLst/>
              <a:ahLst/>
              <a:cxnLst/>
              <a:rect l="l" t="t" r="r" b="b"/>
              <a:pathLst>
                <a:path w="1924" h="715" extrusionOk="0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1"/>
            <p:cNvSpPr/>
            <p:nvPr/>
          </p:nvSpPr>
          <p:spPr>
            <a:xfrm>
              <a:off x="4386800" y="1437913"/>
              <a:ext cx="40350" cy="20950"/>
            </a:xfrm>
            <a:custGeom>
              <a:avLst/>
              <a:gdLst/>
              <a:ahLst/>
              <a:cxnLst/>
              <a:rect l="l" t="t" r="r" b="b"/>
              <a:pathLst>
                <a:path w="1614" h="838" extrusionOk="0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1"/>
            <p:cNvSpPr/>
            <p:nvPr/>
          </p:nvSpPr>
          <p:spPr>
            <a:xfrm>
              <a:off x="4489950" y="1434813"/>
              <a:ext cx="48875" cy="19400"/>
            </a:xfrm>
            <a:custGeom>
              <a:avLst/>
              <a:gdLst/>
              <a:ahLst/>
              <a:cxnLst/>
              <a:rect l="l" t="t" r="r" b="b"/>
              <a:pathLst>
                <a:path w="1955" h="776" extrusionOk="0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1"/>
            <p:cNvSpPr/>
            <p:nvPr/>
          </p:nvSpPr>
          <p:spPr>
            <a:xfrm>
              <a:off x="4412400" y="13859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1"/>
            <p:cNvSpPr/>
            <p:nvPr/>
          </p:nvSpPr>
          <p:spPr>
            <a:xfrm>
              <a:off x="4390700" y="135106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1"/>
            <p:cNvSpPr/>
            <p:nvPr/>
          </p:nvSpPr>
          <p:spPr>
            <a:xfrm>
              <a:off x="4480650" y="1385163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1"/>
            <p:cNvSpPr/>
            <p:nvPr/>
          </p:nvSpPr>
          <p:spPr>
            <a:xfrm>
              <a:off x="4614800" y="1540263"/>
              <a:ext cx="48100" cy="17100"/>
            </a:xfrm>
            <a:custGeom>
              <a:avLst/>
              <a:gdLst/>
              <a:ahLst/>
              <a:cxnLst/>
              <a:rect l="l" t="t" r="r" b="b"/>
              <a:pathLst>
                <a:path w="1924" h="684" extrusionOk="0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1"/>
            <p:cNvSpPr/>
            <p:nvPr/>
          </p:nvSpPr>
          <p:spPr>
            <a:xfrm>
              <a:off x="4665200" y="15953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1"/>
            <p:cNvSpPr/>
            <p:nvPr/>
          </p:nvSpPr>
          <p:spPr>
            <a:xfrm>
              <a:off x="4699325" y="148366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1"/>
            <p:cNvSpPr/>
            <p:nvPr/>
          </p:nvSpPr>
          <p:spPr>
            <a:xfrm>
              <a:off x="4773775" y="1538713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1"/>
            <p:cNvSpPr/>
            <p:nvPr/>
          </p:nvSpPr>
          <p:spPr>
            <a:xfrm>
              <a:off x="4708625" y="153173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1"/>
            <p:cNvSpPr/>
            <p:nvPr/>
          </p:nvSpPr>
          <p:spPr>
            <a:xfrm>
              <a:off x="4847450" y="1533288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1"/>
            <p:cNvSpPr/>
            <p:nvPr/>
          </p:nvSpPr>
          <p:spPr>
            <a:xfrm>
              <a:off x="4893975" y="1486763"/>
              <a:ext cx="48875" cy="17075"/>
            </a:xfrm>
            <a:custGeom>
              <a:avLst/>
              <a:gdLst/>
              <a:ahLst/>
              <a:cxnLst/>
              <a:rect l="l" t="t" r="r" b="b"/>
              <a:pathLst>
                <a:path w="1955" h="683" extrusionOk="0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1"/>
            <p:cNvSpPr/>
            <p:nvPr/>
          </p:nvSpPr>
          <p:spPr>
            <a:xfrm>
              <a:off x="4935075" y="153948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1"/>
            <p:cNvSpPr/>
            <p:nvPr/>
          </p:nvSpPr>
          <p:spPr>
            <a:xfrm>
              <a:off x="5052175" y="1534063"/>
              <a:ext cx="48875" cy="16300"/>
            </a:xfrm>
            <a:custGeom>
              <a:avLst/>
              <a:gdLst/>
              <a:ahLst/>
              <a:cxnLst/>
              <a:rect l="l" t="t" r="r" b="b"/>
              <a:pathLst>
                <a:path w="1955" h="652" extrusionOk="0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1"/>
            <p:cNvSpPr/>
            <p:nvPr/>
          </p:nvSpPr>
          <p:spPr>
            <a:xfrm>
              <a:off x="4990125" y="1492963"/>
              <a:ext cx="45800" cy="11650"/>
            </a:xfrm>
            <a:custGeom>
              <a:avLst/>
              <a:gdLst/>
              <a:ahLst/>
              <a:cxnLst/>
              <a:rect l="l" t="t" r="r" b="b"/>
              <a:pathLst>
                <a:path w="1832" h="466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1"/>
            <p:cNvSpPr/>
            <p:nvPr/>
          </p:nvSpPr>
          <p:spPr>
            <a:xfrm>
              <a:off x="5147550" y="15014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1"/>
            <p:cNvSpPr/>
            <p:nvPr/>
          </p:nvSpPr>
          <p:spPr>
            <a:xfrm>
              <a:off x="5080100" y="1468138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1"/>
            <p:cNvSpPr/>
            <p:nvPr/>
          </p:nvSpPr>
          <p:spPr>
            <a:xfrm>
              <a:off x="5047525" y="1438688"/>
              <a:ext cx="45000" cy="11650"/>
            </a:xfrm>
            <a:custGeom>
              <a:avLst/>
              <a:gdLst/>
              <a:ahLst/>
              <a:cxnLst/>
              <a:rect l="l" t="t" r="r" b="b"/>
              <a:pathLst>
                <a:path w="1800" h="466" extrusionOk="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1"/>
            <p:cNvSpPr/>
            <p:nvPr/>
          </p:nvSpPr>
          <p:spPr>
            <a:xfrm>
              <a:off x="5082425" y="1343288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1"/>
            <p:cNvSpPr/>
            <p:nvPr/>
          </p:nvSpPr>
          <p:spPr>
            <a:xfrm>
              <a:off x="5102575" y="1403788"/>
              <a:ext cx="49650" cy="13975"/>
            </a:xfrm>
            <a:custGeom>
              <a:avLst/>
              <a:gdLst/>
              <a:ahLst/>
              <a:cxnLst/>
              <a:rect l="l" t="t" r="r" b="b"/>
              <a:pathLst>
                <a:path w="1986" h="559" extrusionOk="0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1"/>
            <p:cNvSpPr/>
            <p:nvPr/>
          </p:nvSpPr>
          <p:spPr>
            <a:xfrm>
              <a:off x="5170825" y="1422388"/>
              <a:ext cx="47325" cy="17100"/>
            </a:xfrm>
            <a:custGeom>
              <a:avLst/>
              <a:gdLst/>
              <a:ahLst/>
              <a:cxnLst/>
              <a:rect l="l" t="t" r="r" b="b"/>
              <a:pathLst>
                <a:path w="1893" h="684" extrusionOk="0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1"/>
            <p:cNvSpPr/>
            <p:nvPr/>
          </p:nvSpPr>
          <p:spPr>
            <a:xfrm>
              <a:off x="5211150" y="1368113"/>
              <a:ext cx="47325" cy="17850"/>
            </a:xfrm>
            <a:custGeom>
              <a:avLst/>
              <a:gdLst/>
              <a:ahLst/>
              <a:cxnLst/>
              <a:rect l="l" t="t" r="r" b="b"/>
              <a:pathLst>
                <a:path w="1893" h="714" extrusionOk="0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1"/>
            <p:cNvSpPr/>
            <p:nvPr/>
          </p:nvSpPr>
          <p:spPr>
            <a:xfrm>
              <a:off x="5144450" y="134328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1"/>
            <p:cNvSpPr/>
            <p:nvPr/>
          </p:nvSpPr>
          <p:spPr>
            <a:xfrm>
              <a:off x="5170050" y="13091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1"/>
            <p:cNvSpPr/>
            <p:nvPr/>
          </p:nvSpPr>
          <p:spPr>
            <a:xfrm>
              <a:off x="4761375" y="1715538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1"/>
            <p:cNvSpPr/>
            <p:nvPr/>
          </p:nvSpPr>
          <p:spPr>
            <a:xfrm>
              <a:off x="4726475" y="166123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1"/>
            <p:cNvSpPr/>
            <p:nvPr/>
          </p:nvSpPr>
          <p:spPr>
            <a:xfrm>
              <a:off x="4748950" y="1626338"/>
              <a:ext cx="49675" cy="14000"/>
            </a:xfrm>
            <a:custGeom>
              <a:avLst/>
              <a:gdLst/>
              <a:ahLst/>
              <a:cxnLst/>
              <a:rect l="l" t="t" r="r" b="b"/>
              <a:pathLst>
                <a:path w="1987" h="560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1"/>
            <p:cNvSpPr/>
            <p:nvPr/>
          </p:nvSpPr>
          <p:spPr>
            <a:xfrm>
              <a:off x="4823400" y="1627113"/>
              <a:ext cx="48900" cy="12450"/>
            </a:xfrm>
            <a:custGeom>
              <a:avLst/>
              <a:gdLst/>
              <a:ahLst/>
              <a:cxnLst/>
              <a:rect l="l" t="t" r="r" b="b"/>
              <a:pathLst>
                <a:path w="1956" h="498" extrusionOk="0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1"/>
            <p:cNvSpPr/>
            <p:nvPr/>
          </p:nvSpPr>
          <p:spPr>
            <a:xfrm>
              <a:off x="4826500" y="1686063"/>
              <a:ext cx="48900" cy="15525"/>
            </a:xfrm>
            <a:custGeom>
              <a:avLst/>
              <a:gdLst/>
              <a:ahLst/>
              <a:cxnLst/>
              <a:rect l="l" t="t" r="r" b="b"/>
              <a:pathLst>
                <a:path w="1956" h="621" extrusionOk="0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1"/>
            <p:cNvSpPr/>
            <p:nvPr/>
          </p:nvSpPr>
          <p:spPr>
            <a:xfrm>
              <a:off x="4853650" y="1797738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1"/>
            <p:cNvSpPr/>
            <p:nvPr/>
          </p:nvSpPr>
          <p:spPr>
            <a:xfrm>
              <a:off x="4736550" y="1811688"/>
              <a:ext cx="48100" cy="19400"/>
            </a:xfrm>
            <a:custGeom>
              <a:avLst/>
              <a:gdLst/>
              <a:ahLst/>
              <a:cxnLst/>
              <a:rect l="l" t="t" r="r" b="b"/>
              <a:pathLst>
                <a:path w="1924" h="776" extrusionOk="0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1"/>
            <p:cNvSpPr/>
            <p:nvPr/>
          </p:nvSpPr>
          <p:spPr>
            <a:xfrm>
              <a:off x="4709400" y="1769813"/>
              <a:ext cx="48125" cy="16300"/>
            </a:xfrm>
            <a:custGeom>
              <a:avLst/>
              <a:gdLst/>
              <a:ahLst/>
              <a:cxnLst/>
              <a:rect l="l" t="t" r="r" b="b"/>
              <a:pathLst>
                <a:path w="1925" h="652" extrusionOk="0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1"/>
            <p:cNvSpPr/>
            <p:nvPr/>
          </p:nvSpPr>
          <p:spPr>
            <a:xfrm>
              <a:off x="4789275" y="1773688"/>
              <a:ext cx="48900" cy="14750"/>
            </a:xfrm>
            <a:custGeom>
              <a:avLst/>
              <a:gdLst/>
              <a:ahLst/>
              <a:cxnLst/>
              <a:rect l="l" t="t" r="r" b="b"/>
              <a:pathLst>
                <a:path w="1956" h="590" extrusionOk="0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1"/>
            <p:cNvSpPr/>
            <p:nvPr/>
          </p:nvSpPr>
          <p:spPr>
            <a:xfrm>
              <a:off x="4614800" y="1852788"/>
              <a:ext cx="48100" cy="18625"/>
            </a:xfrm>
            <a:custGeom>
              <a:avLst/>
              <a:gdLst/>
              <a:ahLst/>
              <a:cxnLst/>
              <a:rect l="l" t="t" r="r" b="b"/>
              <a:pathLst>
                <a:path w="1924" h="745" extrusionOk="0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1"/>
            <p:cNvSpPr/>
            <p:nvPr/>
          </p:nvSpPr>
          <p:spPr>
            <a:xfrm>
              <a:off x="4577575" y="17907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1"/>
            <p:cNvSpPr/>
            <p:nvPr/>
          </p:nvSpPr>
          <p:spPr>
            <a:xfrm>
              <a:off x="4478325" y="183651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1"/>
            <p:cNvSpPr/>
            <p:nvPr/>
          </p:nvSpPr>
          <p:spPr>
            <a:xfrm>
              <a:off x="4523300" y="1889238"/>
              <a:ext cx="49650" cy="13200"/>
            </a:xfrm>
            <a:custGeom>
              <a:avLst/>
              <a:gdLst/>
              <a:ahLst/>
              <a:cxnLst/>
              <a:rect l="l" t="t" r="r" b="b"/>
              <a:pathLst>
                <a:path w="1986" h="528" extrusionOk="0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1"/>
            <p:cNvSpPr/>
            <p:nvPr/>
          </p:nvSpPr>
          <p:spPr>
            <a:xfrm>
              <a:off x="4406200" y="188303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1"/>
            <p:cNvSpPr/>
            <p:nvPr/>
          </p:nvSpPr>
          <p:spPr>
            <a:xfrm>
              <a:off x="4296850" y="1914038"/>
              <a:ext cx="45000" cy="10900"/>
            </a:xfrm>
            <a:custGeom>
              <a:avLst/>
              <a:gdLst/>
              <a:ahLst/>
              <a:cxnLst/>
              <a:rect l="l" t="t" r="r" b="b"/>
              <a:pathLst>
                <a:path w="1800" h="436" extrusionOk="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1"/>
            <p:cNvSpPr/>
            <p:nvPr/>
          </p:nvSpPr>
          <p:spPr>
            <a:xfrm>
              <a:off x="4226275" y="1896988"/>
              <a:ext cx="45025" cy="10875"/>
            </a:xfrm>
            <a:custGeom>
              <a:avLst/>
              <a:gdLst/>
              <a:ahLst/>
              <a:cxnLst/>
              <a:rect l="l" t="t" r="r" b="b"/>
              <a:pathLst>
                <a:path w="1801" h="435" extrusionOk="0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1"/>
            <p:cNvSpPr/>
            <p:nvPr/>
          </p:nvSpPr>
          <p:spPr>
            <a:xfrm>
              <a:off x="4203800" y="184116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1"/>
            <p:cNvSpPr/>
            <p:nvPr/>
          </p:nvSpPr>
          <p:spPr>
            <a:xfrm>
              <a:off x="4278250" y="1868288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1"/>
            <p:cNvSpPr/>
            <p:nvPr/>
          </p:nvSpPr>
          <p:spPr>
            <a:xfrm>
              <a:off x="4347250" y="1849688"/>
              <a:ext cx="45025" cy="11650"/>
            </a:xfrm>
            <a:custGeom>
              <a:avLst/>
              <a:gdLst/>
              <a:ahLst/>
              <a:cxnLst/>
              <a:rect l="l" t="t" r="r" b="b"/>
              <a:pathLst>
                <a:path w="1801" h="466" extrusionOk="0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1"/>
            <p:cNvSpPr/>
            <p:nvPr/>
          </p:nvSpPr>
          <p:spPr>
            <a:xfrm>
              <a:off x="4279025" y="182176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1"/>
            <p:cNvSpPr/>
            <p:nvPr/>
          </p:nvSpPr>
          <p:spPr>
            <a:xfrm>
              <a:off x="4267375" y="1777563"/>
              <a:ext cx="49675" cy="13975"/>
            </a:xfrm>
            <a:custGeom>
              <a:avLst/>
              <a:gdLst/>
              <a:ahLst/>
              <a:cxnLst/>
              <a:rect l="l" t="t" r="r" b="b"/>
              <a:pathLst>
                <a:path w="1987" h="559" extrusionOk="0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1"/>
            <p:cNvSpPr/>
            <p:nvPr/>
          </p:nvSpPr>
          <p:spPr>
            <a:xfrm>
              <a:off x="4380600" y="1779113"/>
              <a:ext cx="45775" cy="11650"/>
            </a:xfrm>
            <a:custGeom>
              <a:avLst/>
              <a:gdLst/>
              <a:ahLst/>
              <a:cxnLst/>
              <a:rect l="l" t="t" r="r" b="b"/>
              <a:pathLst>
                <a:path w="1831" h="466" extrusionOk="0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1"/>
            <p:cNvSpPr/>
            <p:nvPr/>
          </p:nvSpPr>
          <p:spPr>
            <a:xfrm>
              <a:off x="4466675" y="1789188"/>
              <a:ext cx="48900" cy="17100"/>
            </a:xfrm>
            <a:custGeom>
              <a:avLst/>
              <a:gdLst/>
              <a:ahLst/>
              <a:cxnLst/>
              <a:rect l="l" t="t" r="r" b="b"/>
              <a:pathLst>
                <a:path w="1956" h="684" extrusionOk="0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1"/>
            <p:cNvSpPr/>
            <p:nvPr/>
          </p:nvSpPr>
          <p:spPr>
            <a:xfrm>
              <a:off x="4412400" y="1831063"/>
              <a:ext cx="48875" cy="14775"/>
            </a:xfrm>
            <a:custGeom>
              <a:avLst/>
              <a:gdLst/>
              <a:ahLst/>
              <a:cxnLst/>
              <a:rect l="l" t="t" r="r" b="b"/>
              <a:pathLst>
                <a:path w="1955" h="591" extrusionOk="0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1"/>
            <p:cNvSpPr/>
            <p:nvPr/>
          </p:nvSpPr>
          <p:spPr>
            <a:xfrm>
              <a:off x="4500025" y="1963688"/>
              <a:ext cx="48875" cy="12425"/>
            </a:xfrm>
            <a:custGeom>
              <a:avLst/>
              <a:gdLst/>
              <a:ahLst/>
              <a:cxnLst/>
              <a:rect l="l" t="t" r="r" b="b"/>
              <a:pathLst>
                <a:path w="1955" h="497" extrusionOk="0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1"/>
            <p:cNvSpPr/>
            <p:nvPr/>
          </p:nvSpPr>
          <p:spPr>
            <a:xfrm>
              <a:off x="4376725" y="1952813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1"/>
            <p:cNvSpPr/>
            <p:nvPr/>
          </p:nvSpPr>
          <p:spPr>
            <a:xfrm>
              <a:off x="4432575" y="1948163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1"/>
            <p:cNvSpPr/>
            <p:nvPr/>
          </p:nvSpPr>
          <p:spPr>
            <a:xfrm>
              <a:off x="4634975" y="1941188"/>
              <a:ext cx="48875" cy="17100"/>
            </a:xfrm>
            <a:custGeom>
              <a:avLst/>
              <a:gdLst/>
              <a:ahLst/>
              <a:cxnLst/>
              <a:rect l="l" t="t" r="r" b="b"/>
              <a:pathLst>
                <a:path w="1955" h="684" extrusionOk="0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1"/>
            <p:cNvSpPr/>
            <p:nvPr/>
          </p:nvSpPr>
          <p:spPr>
            <a:xfrm>
              <a:off x="4548100" y="1961363"/>
              <a:ext cx="47350" cy="17075"/>
            </a:xfrm>
            <a:custGeom>
              <a:avLst/>
              <a:gdLst/>
              <a:ahLst/>
              <a:cxnLst/>
              <a:rect l="l" t="t" r="r" b="b"/>
              <a:pathLst>
                <a:path w="1894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1"/>
            <p:cNvSpPr/>
            <p:nvPr/>
          </p:nvSpPr>
          <p:spPr>
            <a:xfrm>
              <a:off x="4712525" y="1913263"/>
              <a:ext cx="48875" cy="12450"/>
            </a:xfrm>
            <a:custGeom>
              <a:avLst/>
              <a:gdLst/>
              <a:ahLst/>
              <a:cxnLst/>
              <a:rect l="l" t="t" r="r" b="b"/>
              <a:pathLst>
                <a:path w="1955" h="498" extrusionOk="0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1"/>
            <p:cNvSpPr/>
            <p:nvPr/>
          </p:nvSpPr>
          <p:spPr>
            <a:xfrm>
              <a:off x="4689250" y="1983838"/>
              <a:ext cx="41125" cy="19425"/>
            </a:xfrm>
            <a:custGeom>
              <a:avLst/>
              <a:gdLst/>
              <a:ahLst/>
              <a:cxnLst/>
              <a:rect l="l" t="t" r="r" b="b"/>
              <a:pathLst>
                <a:path w="1645" h="777" extrusionOk="0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1"/>
            <p:cNvSpPr/>
            <p:nvPr/>
          </p:nvSpPr>
          <p:spPr>
            <a:xfrm>
              <a:off x="4755950" y="200013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1"/>
            <p:cNvSpPr/>
            <p:nvPr/>
          </p:nvSpPr>
          <p:spPr>
            <a:xfrm>
              <a:off x="4662875" y="2037338"/>
              <a:ext cx="40350" cy="20975"/>
            </a:xfrm>
            <a:custGeom>
              <a:avLst/>
              <a:gdLst/>
              <a:ahLst/>
              <a:cxnLst/>
              <a:rect l="l" t="t" r="r" b="b"/>
              <a:pathLst>
                <a:path w="1614" h="839" extrusionOk="0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1"/>
            <p:cNvSpPr/>
            <p:nvPr/>
          </p:nvSpPr>
          <p:spPr>
            <a:xfrm>
              <a:off x="4692350" y="2080013"/>
              <a:ext cx="48100" cy="16300"/>
            </a:xfrm>
            <a:custGeom>
              <a:avLst/>
              <a:gdLst/>
              <a:ahLst/>
              <a:cxnLst/>
              <a:rect l="l" t="t" r="r" b="b"/>
              <a:pathLst>
                <a:path w="1924" h="652" extrusionOk="0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1"/>
            <p:cNvSpPr/>
            <p:nvPr/>
          </p:nvSpPr>
          <p:spPr>
            <a:xfrm>
              <a:off x="4783850" y="2111013"/>
              <a:ext cx="41125" cy="20975"/>
            </a:xfrm>
            <a:custGeom>
              <a:avLst/>
              <a:gdLst/>
              <a:ahLst/>
              <a:cxnLst/>
              <a:rect l="l" t="t" r="r" b="b"/>
              <a:pathLst>
                <a:path w="1645" h="839" extrusionOk="0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1"/>
            <p:cNvSpPr/>
            <p:nvPr/>
          </p:nvSpPr>
          <p:spPr>
            <a:xfrm>
              <a:off x="4719500" y="2147463"/>
              <a:ext cx="48100" cy="15550"/>
            </a:xfrm>
            <a:custGeom>
              <a:avLst/>
              <a:gdLst/>
              <a:ahLst/>
              <a:cxnLst/>
              <a:rect l="l" t="t" r="r" b="b"/>
              <a:pathLst>
                <a:path w="1924" h="622" extrusionOk="0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1"/>
            <p:cNvSpPr/>
            <p:nvPr/>
          </p:nvSpPr>
          <p:spPr>
            <a:xfrm>
              <a:off x="4766025" y="2066813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1"/>
            <p:cNvSpPr/>
            <p:nvPr/>
          </p:nvSpPr>
          <p:spPr>
            <a:xfrm>
              <a:off x="4774550" y="1948938"/>
              <a:ext cx="40350" cy="21750"/>
            </a:xfrm>
            <a:custGeom>
              <a:avLst/>
              <a:gdLst/>
              <a:ahLst/>
              <a:cxnLst/>
              <a:rect l="l" t="t" r="r" b="b"/>
              <a:pathLst>
                <a:path w="1614" h="870" extrusionOk="0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1"/>
            <p:cNvSpPr/>
            <p:nvPr/>
          </p:nvSpPr>
          <p:spPr>
            <a:xfrm>
              <a:off x="4806350" y="1862088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1"/>
            <p:cNvSpPr/>
            <p:nvPr/>
          </p:nvSpPr>
          <p:spPr>
            <a:xfrm>
              <a:off x="4918025" y="1922588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1"/>
            <p:cNvSpPr/>
            <p:nvPr/>
          </p:nvSpPr>
          <p:spPr>
            <a:xfrm>
              <a:off x="4854425" y="1950488"/>
              <a:ext cx="47325" cy="17875"/>
            </a:xfrm>
            <a:custGeom>
              <a:avLst/>
              <a:gdLst/>
              <a:ahLst/>
              <a:cxnLst/>
              <a:rect l="l" t="t" r="r" b="b"/>
              <a:pathLst>
                <a:path w="1893" h="715" extrusionOk="0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1"/>
            <p:cNvSpPr/>
            <p:nvPr/>
          </p:nvSpPr>
          <p:spPr>
            <a:xfrm>
              <a:off x="4842025" y="1910938"/>
              <a:ext cx="45000" cy="10125"/>
            </a:xfrm>
            <a:custGeom>
              <a:avLst/>
              <a:gdLst/>
              <a:ahLst/>
              <a:cxnLst/>
              <a:rect l="l" t="t" r="r" b="b"/>
              <a:pathLst>
                <a:path w="1800" h="405" extrusionOk="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1"/>
            <p:cNvSpPr/>
            <p:nvPr/>
          </p:nvSpPr>
          <p:spPr>
            <a:xfrm>
              <a:off x="4921125" y="1854338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1"/>
            <p:cNvSpPr/>
            <p:nvPr/>
          </p:nvSpPr>
          <p:spPr>
            <a:xfrm>
              <a:off x="5008750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1"/>
            <p:cNvSpPr/>
            <p:nvPr/>
          </p:nvSpPr>
          <p:spPr>
            <a:xfrm>
              <a:off x="4968425" y="1969113"/>
              <a:ext cx="48875" cy="14750"/>
            </a:xfrm>
            <a:custGeom>
              <a:avLst/>
              <a:gdLst/>
              <a:ahLst/>
              <a:cxnLst/>
              <a:rect l="l" t="t" r="r" b="b"/>
              <a:pathLst>
                <a:path w="1955" h="590" extrusionOk="0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1"/>
            <p:cNvSpPr/>
            <p:nvPr/>
          </p:nvSpPr>
          <p:spPr>
            <a:xfrm>
              <a:off x="5039000" y="1976863"/>
              <a:ext cx="48875" cy="13975"/>
            </a:xfrm>
            <a:custGeom>
              <a:avLst/>
              <a:gdLst/>
              <a:ahLst/>
              <a:cxnLst/>
              <a:rect l="l" t="t" r="r" b="b"/>
              <a:pathLst>
                <a:path w="1955" h="559" extrusionOk="0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1"/>
            <p:cNvSpPr/>
            <p:nvPr/>
          </p:nvSpPr>
          <p:spPr>
            <a:xfrm>
              <a:off x="5130500" y="1949713"/>
              <a:ext cx="41125" cy="20200"/>
            </a:xfrm>
            <a:custGeom>
              <a:avLst/>
              <a:gdLst/>
              <a:ahLst/>
              <a:cxnLst/>
              <a:rect l="l" t="t" r="r" b="b"/>
              <a:pathLst>
                <a:path w="1645" h="808" extrusionOk="0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1"/>
            <p:cNvSpPr/>
            <p:nvPr/>
          </p:nvSpPr>
          <p:spPr>
            <a:xfrm>
              <a:off x="5066125" y="1914038"/>
              <a:ext cx="48125" cy="17100"/>
            </a:xfrm>
            <a:custGeom>
              <a:avLst/>
              <a:gdLst/>
              <a:ahLst/>
              <a:cxnLst/>
              <a:rect l="l" t="t" r="r" b="b"/>
              <a:pathLst>
                <a:path w="1925" h="684" extrusionOk="0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1"/>
            <p:cNvSpPr/>
            <p:nvPr/>
          </p:nvSpPr>
          <p:spPr>
            <a:xfrm>
              <a:off x="5116550" y="1860538"/>
              <a:ext cx="48875" cy="16325"/>
            </a:xfrm>
            <a:custGeom>
              <a:avLst/>
              <a:gdLst/>
              <a:ahLst/>
              <a:cxnLst/>
              <a:rect l="l" t="t" r="r" b="b"/>
              <a:pathLst>
                <a:path w="1955" h="653" extrusionOk="0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1"/>
            <p:cNvSpPr/>
            <p:nvPr/>
          </p:nvSpPr>
          <p:spPr>
            <a:xfrm>
              <a:off x="5188650" y="1829513"/>
              <a:ext cx="45800" cy="11675"/>
            </a:xfrm>
            <a:custGeom>
              <a:avLst/>
              <a:gdLst/>
              <a:ahLst/>
              <a:cxnLst/>
              <a:rect l="l" t="t" r="r" b="b"/>
              <a:pathLst>
                <a:path w="1832" h="467" extrusionOk="0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1"/>
            <p:cNvSpPr/>
            <p:nvPr/>
          </p:nvSpPr>
          <p:spPr>
            <a:xfrm>
              <a:off x="5237525" y="1794613"/>
              <a:ext cx="48875" cy="14000"/>
            </a:xfrm>
            <a:custGeom>
              <a:avLst/>
              <a:gdLst/>
              <a:ahLst/>
              <a:cxnLst/>
              <a:rect l="l" t="t" r="r" b="b"/>
              <a:pathLst>
                <a:path w="1955" h="560" extrusionOk="0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1"/>
            <p:cNvSpPr/>
            <p:nvPr/>
          </p:nvSpPr>
          <p:spPr>
            <a:xfrm>
              <a:off x="5303425" y="1806263"/>
              <a:ext cx="45000" cy="10875"/>
            </a:xfrm>
            <a:custGeom>
              <a:avLst/>
              <a:gdLst/>
              <a:ahLst/>
              <a:cxnLst/>
              <a:rect l="l" t="t" r="r" b="b"/>
              <a:pathLst>
                <a:path w="1800" h="435" extrusionOk="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1"/>
            <p:cNvSpPr/>
            <p:nvPr/>
          </p:nvSpPr>
          <p:spPr>
            <a:xfrm>
              <a:off x="5346075" y="1843488"/>
              <a:ext cx="47325" cy="17075"/>
            </a:xfrm>
            <a:custGeom>
              <a:avLst/>
              <a:gdLst/>
              <a:ahLst/>
              <a:cxnLst/>
              <a:rect l="l" t="t" r="r" b="b"/>
              <a:pathLst>
                <a:path w="1893" h="683" extrusionOk="0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1"/>
            <p:cNvSpPr/>
            <p:nvPr/>
          </p:nvSpPr>
          <p:spPr>
            <a:xfrm>
              <a:off x="5274750" y="1901638"/>
              <a:ext cx="48875" cy="15550"/>
            </a:xfrm>
            <a:custGeom>
              <a:avLst/>
              <a:gdLst/>
              <a:ahLst/>
              <a:cxnLst/>
              <a:rect l="l" t="t" r="r" b="b"/>
              <a:pathLst>
                <a:path w="1955" h="622" extrusionOk="0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1"/>
            <p:cNvSpPr/>
            <p:nvPr/>
          </p:nvSpPr>
          <p:spPr>
            <a:xfrm>
              <a:off x="5208050" y="1960588"/>
              <a:ext cx="41125" cy="19400"/>
            </a:xfrm>
            <a:custGeom>
              <a:avLst/>
              <a:gdLst/>
              <a:ahLst/>
              <a:cxnLst/>
              <a:rect l="l" t="t" r="r" b="b"/>
              <a:pathLst>
                <a:path w="1645" h="776" extrusionOk="0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1"/>
            <p:cNvSpPr/>
            <p:nvPr/>
          </p:nvSpPr>
          <p:spPr>
            <a:xfrm>
              <a:off x="5159975" y="1891563"/>
              <a:ext cx="48875" cy="15525"/>
            </a:xfrm>
            <a:custGeom>
              <a:avLst/>
              <a:gdLst/>
              <a:ahLst/>
              <a:cxnLst/>
              <a:rect l="l" t="t" r="r" b="b"/>
              <a:pathLst>
                <a:path w="1955" h="621" extrusionOk="0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1"/>
            <p:cNvSpPr/>
            <p:nvPr/>
          </p:nvSpPr>
          <p:spPr>
            <a:xfrm>
              <a:off x="5254575" y="1852013"/>
              <a:ext cx="48875" cy="13200"/>
            </a:xfrm>
            <a:custGeom>
              <a:avLst/>
              <a:gdLst/>
              <a:ahLst/>
              <a:cxnLst/>
              <a:rect l="l" t="t" r="r" b="b"/>
              <a:pathLst>
                <a:path w="1955" h="528" extrusionOk="0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7" name="Google Shape;2317;p21"/>
          <p:cNvGrpSpPr/>
          <p:nvPr/>
        </p:nvGrpSpPr>
        <p:grpSpPr>
          <a:xfrm rot="-8100000">
            <a:off x="6005905" y="-489798"/>
            <a:ext cx="830250" cy="1464437"/>
            <a:chOff x="2797700" y="3217325"/>
            <a:chExt cx="682725" cy="1204225"/>
          </a:xfrm>
        </p:grpSpPr>
        <p:sp>
          <p:nvSpPr>
            <p:cNvPr id="2318" name="Google Shape;2318;p21"/>
            <p:cNvSpPr/>
            <p:nvPr/>
          </p:nvSpPr>
          <p:spPr>
            <a:xfrm>
              <a:off x="2797700" y="3824925"/>
              <a:ext cx="500825" cy="451000"/>
            </a:xfrm>
            <a:custGeom>
              <a:avLst/>
              <a:gdLst/>
              <a:ahLst/>
              <a:cxnLst/>
              <a:rect l="l" t="t" r="r" b="b"/>
              <a:pathLst>
                <a:path w="20033" h="18040" extrusionOk="0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1"/>
            <p:cNvSpPr/>
            <p:nvPr/>
          </p:nvSpPr>
          <p:spPr>
            <a:xfrm>
              <a:off x="2799200" y="3824650"/>
              <a:ext cx="633925" cy="527825"/>
            </a:xfrm>
            <a:custGeom>
              <a:avLst/>
              <a:gdLst/>
              <a:ahLst/>
              <a:cxnLst/>
              <a:rect l="l" t="t" r="r" b="b"/>
              <a:pathLst>
                <a:path w="25357" h="21113" extrusionOk="0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1"/>
            <p:cNvSpPr/>
            <p:nvPr/>
          </p:nvSpPr>
          <p:spPr>
            <a:xfrm>
              <a:off x="3258625" y="3484850"/>
              <a:ext cx="221800" cy="706250"/>
            </a:xfrm>
            <a:custGeom>
              <a:avLst/>
              <a:gdLst/>
              <a:ahLst/>
              <a:cxnLst/>
              <a:rect l="l" t="t" r="r" b="b"/>
              <a:pathLst>
                <a:path w="8872" h="28250" extrusionOk="0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1"/>
            <p:cNvSpPr/>
            <p:nvPr/>
          </p:nvSpPr>
          <p:spPr>
            <a:xfrm>
              <a:off x="3342800" y="3512850"/>
              <a:ext cx="102725" cy="837725"/>
            </a:xfrm>
            <a:custGeom>
              <a:avLst/>
              <a:gdLst/>
              <a:ahLst/>
              <a:cxnLst/>
              <a:rect l="l" t="t" r="r" b="b"/>
              <a:pathLst>
                <a:path w="4109" h="33509" extrusionOk="0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1"/>
            <p:cNvSpPr/>
            <p:nvPr/>
          </p:nvSpPr>
          <p:spPr>
            <a:xfrm>
              <a:off x="3139775" y="3858825"/>
              <a:ext cx="334875" cy="562725"/>
            </a:xfrm>
            <a:custGeom>
              <a:avLst/>
              <a:gdLst/>
              <a:ahLst/>
              <a:cxnLst/>
              <a:rect l="l" t="t" r="r" b="b"/>
              <a:pathLst>
                <a:path w="13395" h="22509" extrusionOk="0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1"/>
            <p:cNvSpPr/>
            <p:nvPr/>
          </p:nvSpPr>
          <p:spPr>
            <a:xfrm>
              <a:off x="2926700" y="3217325"/>
              <a:ext cx="246850" cy="708075"/>
            </a:xfrm>
            <a:custGeom>
              <a:avLst/>
              <a:gdLst/>
              <a:ahLst/>
              <a:cxnLst/>
              <a:rect l="l" t="t" r="r" b="b"/>
              <a:pathLst>
                <a:path w="9874" h="28323" extrusionOk="0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1"/>
            <p:cNvSpPr/>
            <p:nvPr/>
          </p:nvSpPr>
          <p:spPr>
            <a:xfrm>
              <a:off x="2975275" y="3249325"/>
              <a:ext cx="199675" cy="674700"/>
            </a:xfrm>
            <a:custGeom>
              <a:avLst/>
              <a:gdLst/>
              <a:ahLst/>
              <a:cxnLst/>
              <a:rect l="l" t="t" r="r" b="b"/>
              <a:pathLst>
                <a:path w="7987" h="26988" extrusionOk="0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5" name="Google Shape;2325;p21"/>
          <p:cNvGrpSpPr/>
          <p:nvPr/>
        </p:nvGrpSpPr>
        <p:grpSpPr>
          <a:xfrm>
            <a:off x="7128200" y="417650"/>
            <a:ext cx="700450" cy="636075"/>
            <a:chOff x="3652400" y="3788700"/>
            <a:chExt cx="700450" cy="636075"/>
          </a:xfrm>
        </p:grpSpPr>
        <p:sp>
          <p:nvSpPr>
            <p:cNvPr id="2326" name="Google Shape;2326;p21"/>
            <p:cNvSpPr/>
            <p:nvPr/>
          </p:nvSpPr>
          <p:spPr>
            <a:xfrm>
              <a:off x="3941050" y="3916900"/>
              <a:ext cx="65150" cy="72250"/>
            </a:xfrm>
            <a:custGeom>
              <a:avLst/>
              <a:gdLst/>
              <a:ahLst/>
              <a:cxnLst/>
              <a:rect l="l" t="t" r="r" b="b"/>
              <a:pathLst>
                <a:path w="2606" h="2890" extrusionOk="0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1"/>
            <p:cNvSpPr/>
            <p:nvPr/>
          </p:nvSpPr>
          <p:spPr>
            <a:xfrm>
              <a:off x="4125850" y="3918850"/>
              <a:ext cx="58725" cy="76325"/>
            </a:xfrm>
            <a:custGeom>
              <a:avLst/>
              <a:gdLst/>
              <a:ahLst/>
              <a:cxnLst/>
              <a:rect l="l" t="t" r="r" b="b"/>
              <a:pathLst>
                <a:path w="2349" h="3053" extrusionOk="0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1"/>
            <p:cNvSpPr/>
            <p:nvPr/>
          </p:nvSpPr>
          <p:spPr>
            <a:xfrm>
              <a:off x="4000750" y="4053225"/>
              <a:ext cx="75575" cy="74650"/>
            </a:xfrm>
            <a:custGeom>
              <a:avLst/>
              <a:gdLst/>
              <a:ahLst/>
              <a:cxnLst/>
              <a:rect l="l" t="t" r="r" b="b"/>
              <a:pathLst>
                <a:path w="3023" h="2986" extrusionOk="0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1"/>
            <p:cNvSpPr/>
            <p:nvPr/>
          </p:nvSpPr>
          <p:spPr>
            <a:xfrm>
              <a:off x="3800675" y="4048800"/>
              <a:ext cx="69825" cy="77400"/>
            </a:xfrm>
            <a:custGeom>
              <a:avLst/>
              <a:gdLst/>
              <a:ahLst/>
              <a:cxnLst/>
              <a:rect l="l" t="t" r="r" b="b"/>
              <a:pathLst>
                <a:path w="2793" h="3096" extrusionOk="0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1"/>
            <p:cNvSpPr/>
            <p:nvPr/>
          </p:nvSpPr>
          <p:spPr>
            <a:xfrm>
              <a:off x="3854875" y="4183625"/>
              <a:ext cx="67575" cy="96850"/>
            </a:xfrm>
            <a:custGeom>
              <a:avLst/>
              <a:gdLst/>
              <a:ahLst/>
              <a:cxnLst/>
              <a:rect l="l" t="t" r="r" b="b"/>
              <a:pathLst>
                <a:path w="2703" h="3874" extrusionOk="0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1"/>
            <p:cNvSpPr/>
            <p:nvPr/>
          </p:nvSpPr>
          <p:spPr>
            <a:xfrm>
              <a:off x="4105450" y="4181350"/>
              <a:ext cx="54300" cy="88550"/>
            </a:xfrm>
            <a:custGeom>
              <a:avLst/>
              <a:gdLst/>
              <a:ahLst/>
              <a:cxnLst/>
              <a:rect l="l" t="t" r="r" b="b"/>
              <a:pathLst>
                <a:path w="2172" h="3542" extrusionOk="0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1"/>
            <p:cNvSpPr/>
            <p:nvPr/>
          </p:nvSpPr>
          <p:spPr>
            <a:xfrm>
              <a:off x="4174475" y="4054800"/>
              <a:ext cx="64375" cy="71425"/>
            </a:xfrm>
            <a:custGeom>
              <a:avLst/>
              <a:gdLst/>
              <a:ahLst/>
              <a:cxnLst/>
              <a:rect l="l" t="t" r="r" b="b"/>
              <a:pathLst>
                <a:path w="2575" h="2857" extrusionOk="0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1"/>
            <p:cNvSpPr/>
            <p:nvPr/>
          </p:nvSpPr>
          <p:spPr>
            <a:xfrm>
              <a:off x="4066675" y="3788700"/>
              <a:ext cx="50425" cy="73275"/>
            </a:xfrm>
            <a:custGeom>
              <a:avLst/>
              <a:gdLst/>
              <a:ahLst/>
              <a:cxnLst/>
              <a:rect l="l" t="t" r="r" b="b"/>
              <a:pathLst>
                <a:path w="2017" h="2931" extrusionOk="0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1"/>
            <p:cNvSpPr/>
            <p:nvPr/>
          </p:nvSpPr>
          <p:spPr>
            <a:xfrm>
              <a:off x="3819300" y="3848450"/>
              <a:ext cx="66700" cy="75350"/>
            </a:xfrm>
            <a:custGeom>
              <a:avLst/>
              <a:gdLst/>
              <a:ahLst/>
              <a:cxnLst/>
              <a:rect l="l" t="t" r="r" b="b"/>
              <a:pathLst>
                <a:path w="2668" h="3014" extrusionOk="0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1"/>
            <p:cNvSpPr/>
            <p:nvPr/>
          </p:nvSpPr>
          <p:spPr>
            <a:xfrm>
              <a:off x="4278375" y="3872450"/>
              <a:ext cx="63625" cy="77775"/>
            </a:xfrm>
            <a:custGeom>
              <a:avLst/>
              <a:gdLst/>
              <a:ahLst/>
              <a:cxnLst/>
              <a:rect l="l" t="t" r="r" b="b"/>
              <a:pathLst>
                <a:path w="2545" h="3111" extrusionOk="0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1"/>
            <p:cNvSpPr/>
            <p:nvPr/>
          </p:nvSpPr>
          <p:spPr>
            <a:xfrm>
              <a:off x="4287675" y="4167850"/>
              <a:ext cx="65175" cy="79700"/>
            </a:xfrm>
            <a:custGeom>
              <a:avLst/>
              <a:gdLst/>
              <a:ahLst/>
              <a:cxnLst/>
              <a:rect l="l" t="t" r="r" b="b"/>
              <a:pathLst>
                <a:path w="2607" h="3188" extrusionOk="0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1"/>
            <p:cNvSpPr/>
            <p:nvPr/>
          </p:nvSpPr>
          <p:spPr>
            <a:xfrm>
              <a:off x="3652400" y="4192450"/>
              <a:ext cx="73850" cy="83825"/>
            </a:xfrm>
            <a:custGeom>
              <a:avLst/>
              <a:gdLst/>
              <a:ahLst/>
              <a:cxnLst/>
              <a:rect l="l" t="t" r="r" b="b"/>
              <a:pathLst>
                <a:path w="2954" h="3353" extrusionOk="0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1"/>
            <p:cNvSpPr/>
            <p:nvPr/>
          </p:nvSpPr>
          <p:spPr>
            <a:xfrm>
              <a:off x="3725450" y="4337000"/>
              <a:ext cx="71150" cy="87775"/>
            </a:xfrm>
            <a:custGeom>
              <a:avLst/>
              <a:gdLst/>
              <a:ahLst/>
              <a:cxnLst/>
              <a:rect l="l" t="t" r="r" b="b"/>
              <a:pathLst>
                <a:path w="2846" h="3511" extrusionOk="0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1"/>
            <p:cNvSpPr/>
            <p:nvPr/>
          </p:nvSpPr>
          <p:spPr>
            <a:xfrm>
              <a:off x="3960575" y="4329600"/>
              <a:ext cx="56500" cy="67600"/>
            </a:xfrm>
            <a:custGeom>
              <a:avLst/>
              <a:gdLst/>
              <a:ahLst/>
              <a:cxnLst/>
              <a:rect l="l" t="t" r="r" b="b"/>
              <a:pathLst>
                <a:path w="2260" h="2704" extrusionOk="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1"/>
            <p:cNvSpPr/>
            <p:nvPr/>
          </p:nvSpPr>
          <p:spPr>
            <a:xfrm>
              <a:off x="4174850" y="4333225"/>
              <a:ext cx="77200" cy="87325"/>
            </a:xfrm>
            <a:custGeom>
              <a:avLst/>
              <a:gdLst/>
              <a:ahLst/>
              <a:cxnLst/>
              <a:rect l="l" t="t" r="r" b="b"/>
              <a:pathLst>
                <a:path w="3088" h="3493" extrusionOk="0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300" y="12468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0" r:id="rId8"/>
    <p:sldLayoutId id="2147483667" r:id="rId9"/>
    <p:sldLayoutId id="2147483670" r:id="rId10"/>
    <p:sldLayoutId id="2147483672" r:id="rId11"/>
    <p:sldLayoutId id="2147483673" r:id="rId12"/>
    <p:sldLayoutId id="2147483675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tr.ee/aminiqbaa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samiqbaal.pmii.web.id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tr.ee/aminiqbaa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samiqbaal.pmii.web.id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samiqbaal.pmii.web.id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p35"/>
          <p:cNvSpPr txBox="1">
            <a:spLocks noGrp="1"/>
          </p:cNvSpPr>
          <p:nvPr>
            <p:ph type="ctrTitle"/>
          </p:nvPr>
        </p:nvSpPr>
        <p:spPr>
          <a:xfrm>
            <a:off x="714300" y="671100"/>
            <a:ext cx="7715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400" dirty="0"/>
              <a:t>MUHAMMAD AMIN IQBAAL ALAM PORTOFOLIO</a:t>
            </a:r>
            <a:endParaRPr sz="4400" dirty="0"/>
          </a:p>
        </p:txBody>
      </p:sp>
      <p:sp>
        <p:nvSpPr>
          <p:cNvPr id="3430" name="Google Shape;3430;p35"/>
          <p:cNvSpPr txBox="1">
            <a:spLocks noGrp="1"/>
          </p:cNvSpPr>
          <p:nvPr>
            <p:ph type="subTitle" idx="1"/>
          </p:nvPr>
        </p:nvSpPr>
        <p:spPr>
          <a:xfrm>
            <a:off x="714300" y="2673702"/>
            <a:ext cx="77154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Here is where your portfolio begins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3746;p51">
            <a:extLst>
              <a:ext uri="{FF2B5EF4-FFF2-40B4-BE49-F238E27FC236}">
                <a16:creationId xmlns:a16="http://schemas.microsoft.com/office/drawing/2014/main" id="{9E16FE6A-1766-7FD6-8343-12ED688464DA}"/>
              </a:ext>
            </a:extLst>
          </p:cNvPr>
          <p:cNvSpPr txBox="1">
            <a:spLocks/>
          </p:cNvSpPr>
          <p:nvPr/>
        </p:nvSpPr>
        <p:spPr>
          <a:xfrm>
            <a:off x="5095460" y="3686813"/>
            <a:ext cx="4199447" cy="916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LOGO 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RESEP EYANG</a:t>
            </a:r>
          </a:p>
        </p:txBody>
      </p:sp>
      <p:pic>
        <p:nvPicPr>
          <p:cNvPr id="3" name="Picture 2" descr="A picture containing text, businesscard, vector graphics&#10;&#10;Description automatically generated">
            <a:extLst>
              <a:ext uri="{FF2B5EF4-FFF2-40B4-BE49-F238E27FC236}">
                <a16:creationId xmlns:a16="http://schemas.microsoft.com/office/drawing/2014/main" id="{F0EC3D2D-CAC2-EC63-3D90-88D799A2DE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02" t="11680" r="15965" b="7402"/>
          <a:stretch/>
        </p:blipFill>
        <p:spPr>
          <a:xfrm>
            <a:off x="950319" y="698923"/>
            <a:ext cx="2664568" cy="3265256"/>
          </a:xfrm>
          <a:prstGeom prst="rect">
            <a:avLst/>
          </a:prstGeom>
        </p:spPr>
      </p:pic>
      <p:sp>
        <p:nvSpPr>
          <p:cNvPr id="10" name="Google Shape;3746;p51">
            <a:extLst>
              <a:ext uri="{FF2B5EF4-FFF2-40B4-BE49-F238E27FC236}">
                <a16:creationId xmlns:a16="http://schemas.microsoft.com/office/drawing/2014/main" id="{9E2BC197-9D90-AD1A-E331-A575602EC5F4}"/>
              </a:ext>
            </a:extLst>
          </p:cNvPr>
          <p:cNvSpPr txBox="1">
            <a:spLocks/>
          </p:cNvSpPr>
          <p:nvPr/>
        </p:nvSpPr>
        <p:spPr>
          <a:xfrm>
            <a:off x="182880" y="4144901"/>
            <a:ext cx="4199447" cy="91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KARTU ANGGOTA 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PGI INDRAMAYU</a:t>
            </a:r>
          </a:p>
        </p:txBody>
      </p:sp>
      <p:pic>
        <p:nvPicPr>
          <p:cNvPr id="2" name="Picture 1" descr="A picture containing circle&#10;&#10;Description automatically generated">
            <a:extLst>
              <a:ext uri="{FF2B5EF4-FFF2-40B4-BE49-F238E27FC236}">
                <a16:creationId xmlns:a16="http://schemas.microsoft.com/office/drawing/2014/main" id="{88B860F6-1934-BDB9-3617-C041B86B2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2900" y="607333"/>
            <a:ext cx="2664568" cy="266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253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3746;p51">
            <a:extLst>
              <a:ext uri="{FF2B5EF4-FFF2-40B4-BE49-F238E27FC236}">
                <a16:creationId xmlns:a16="http://schemas.microsoft.com/office/drawing/2014/main" id="{9E16FE6A-1766-7FD6-8343-12ED688464DA}"/>
              </a:ext>
            </a:extLst>
          </p:cNvPr>
          <p:cNvSpPr txBox="1">
            <a:spLocks/>
          </p:cNvSpPr>
          <p:nvPr/>
        </p:nvSpPr>
        <p:spPr>
          <a:xfrm>
            <a:off x="5095461" y="3432813"/>
            <a:ext cx="3906818" cy="916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DESAIN JERSEY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PGI INDRAMAYU</a:t>
            </a:r>
          </a:p>
        </p:txBody>
      </p:sp>
      <p:sp>
        <p:nvSpPr>
          <p:cNvPr id="10" name="Google Shape;3746;p51">
            <a:extLst>
              <a:ext uri="{FF2B5EF4-FFF2-40B4-BE49-F238E27FC236}">
                <a16:creationId xmlns:a16="http://schemas.microsoft.com/office/drawing/2014/main" id="{9E2BC197-9D90-AD1A-E331-A575602EC5F4}"/>
              </a:ext>
            </a:extLst>
          </p:cNvPr>
          <p:cNvSpPr txBox="1">
            <a:spLocks/>
          </p:cNvSpPr>
          <p:nvPr/>
        </p:nvSpPr>
        <p:spPr>
          <a:xfrm>
            <a:off x="182880" y="3911221"/>
            <a:ext cx="4199447" cy="91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DESAIN KAOS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TUBAN APIK</a:t>
            </a:r>
          </a:p>
        </p:txBody>
      </p:sp>
      <p:pic>
        <p:nvPicPr>
          <p:cNvPr id="4" name="Picture 3" descr="A person wearing a black shirt&#10;&#10;Description automatically generated with low confidence">
            <a:extLst>
              <a:ext uri="{FF2B5EF4-FFF2-40B4-BE49-F238E27FC236}">
                <a16:creationId xmlns:a16="http://schemas.microsoft.com/office/drawing/2014/main" id="{62DE8CF9-D9CF-CBCD-F53A-770A51FA9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510" y="1035041"/>
            <a:ext cx="3906818" cy="2593583"/>
          </a:xfrm>
          <a:prstGeom prst="rect">
            <a:avLst/>
          </a:prstGeom>
        </p:spPr>
      </p:pic>
      <p:pic>
        <p:nvPicPr>
          <p:cNvPr id="7" name="Picture 6" descr="A picture containing work-clothing&#10;&#10;Description automatically generated">
            <a:extLst>
              <a:ext uri="{FF2B5EF4-FFF2-40B4-BE49-F238E27FC236}">
                <a16:creationId xmlns:a16="http://schemas.microsoft.com/office/drawing/2014/main" id="{94959658-F24A-1A47-B0AB-15D68EA54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0740" y="280565"/>
            <a:ext cx="3063020" cy="303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534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3746;p51">
            <a:extLst>
              <a:ext uri="{FF2B5EF4-FFF2-40B4-BE49-F238E27FC236}">
                <a16:creationId xmlns:a16="http://schemas.microsoft.com/office/drawing/2014/main" id="{9E16FE6A-1766-7FD6-8343-12ED688464DA}"/>
              </a:ext>
            </a:extLst>
          </p:cNvPr>
          <p:cNvSpPr txBox="1">
            <a:spLocks/>
          </p:cNvSpPr>
          <p:nvPr/>
        </p:nvSpPr>
        <p:spPr>
          <a:xfrm>
            <a:off x="5095461" y="3432813"/>
            <a:ext cx="3906818" cy="916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APLIKASI MOBILE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KAMPUS ITATS</a:t>
            </a:r>
          </a:p>
        </p:txBody>
      </p:sp>
      <p:sp>
        <p:nvSpPr>
          <p:cNvPr id="10" name="Google Shape;3746;p51">
            <a:extLst>
              <a:ext uri="{FF2B5EF4-FFF2-40B4-BE49-F238E27FC236}">
                <a16:creationId xmlns:a16="http://schemas.microsoft.com/office/drawing/2014/main" id="{9E2BC197-9D90-AD1A-E331-A575602EC5F4}"/>
              </a:ext>
            </a:extLst>
          </p:cNvPr>
          <p:cNvSpPr txBox="1">
            <a:spLocks/>
          </p:cNvSpPr>
          <p:nvPr/>
        </p:nvSpPr>
        <p:spPr>
          <a:xfrm>
            <a:off x="182880" y="3911221"/>
            <a:ext cx="4199447" cy="91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PORTOFOLIO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MAHASISWA / PRIBADI</a:t>
            </a:r>
          </a:p>
        </p:txBody>
      </p:sp>
      <p:pic>
        <p:nvPicPr>
          <p:cNvPr id="3" name="Picture 2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E10695C-76F1-F591-B92D-73F6AC75F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40" y="861063"/>
            <a:ext cx="3648091" cy="2571750"/>
          </a:xfrm>
          <a:prstGeom prst="rect">
            <a:avLst/>
          </a:prstGeom>
        </p:spPr>
      </p:pic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F3E7B377-8D6D-252E-6A84-F003B15387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447" r="7703"/>
          <a:stretch/>
        </p:blipFill>
        <p:spPr>
          <a:xfrm rot="16200000">
            <a:off x="5541998" y="339522"/>
            <a:ext cx="3161195" cy="274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764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3746;p51">
            <a:extLst>
              <a:ext uri="{FF2B5EF4-FFF2-40B4-BE49-F238E27FC236}">
                <a16:creationId xmlns:a16="http://schemas.microsoft.com/office/drawing/2014/main" id="{9E16FE6A-1766-7FD6-8343-12ED688464DA}"/>
              </a:ext>
            </a:extLst>
          </p:cNvPr>
          <p:cNvSpPr txBox="1">
            <a:spLocks/>
          </p:cNvSpPr>
          <p:nvPr/>
        </p:nvSpPr>
        <p:spPr>
          <a:xfrm>
            <a:off x="5095461" y="3432813"/>
            <a:ext cx="3906818" cy="916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LOGO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LINGKARAN KOPI</a:t>
            </a:r>
          </a:p>
        </p:txBody>
      </p:sp>
      <p:sp>
        <p:nvSpPr>
          <p:cNvPr id="10" name="Google Shape;3746;p51">
            <a:extLst>
              <a:ext uri="{FF2B5EF4-FFF2-40B4-BE49-F238E27FC236}">
                <a16:creationId xmlns:a16="http://schemas.microsoft.com/office/drawing/2014/main" id="{9E2BC197-9D90-AD1A-E331-A575602EC5F4}"/>
              </a:ext>
            </a:extLst>
          </p:cNvPr>
          <p:cNvSpPr txBox="1">
            <a:spLocks/>
          </p:cNvSpPr>
          <p:nvPr/>
        </p:nvSpPr>
        <p:spPr>
          <a:xfrm>
            <a:off x="182880" y="3911221"/>
            <a:ext cx="4199447" cy="91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KARTU UCAPAN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AQIQAH ANAK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A32B1589-5C16-9343-91AE-E1B9F608A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663" y="1083310"/>
            <a:ext cx="3611880" cy="2529840"/>
          </a:xfrm>
          <a:prstGeom prst="rect">
            <a:avLst/>
          </a:prstGeom>
        </p:spPr>
      </p:pic>
      <p:pic>
        <p:nvPicPr>
          <p:cNvPr id="7" name="Picture 6" descr="A cup of coffee&#10;&#10;Description automatically generated with medium confidence">
            <a:extLst>
              <a:ext uri="{FF2B5EF4-FFF2-40B4-BE49-F238E27FC236}">
                <a16:creationId xmlns:a16="http://schemas.microsoft.com/office/drawing/2014/main" id="{2EDE23C4-4E30-ADA1-A56F-9F37FAB45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3750" y="792735"/>
            <a:ext cx="2326640" cy="232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210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3746;p51">
            <a:extLst>
              <a:ext uri="{FF2B5EF4-FFF2-40B4-BE49-F238E27FC236}">
                <a16:creationId xmlns:a16="http://schemas.microsoft.com/office/drawing/2014/main" id="{9E16FE6A-1766-7FD6-8343-12ED688464DA}"/>
              </a:ext>
            </a:extLst>
          </p:cNvPr>
          <p:cNvSpPr txBox="1">
            <a:spLocks/>
          </p:cNvSpPr>
          <p:nvPr/>
        </p:nvSpPr>
        <p:spPr>
          <a:xfrm>
            <a:off x="5095461" y="3432813"/>
            <a:ext cx="3906818" cy="916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LOGO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LINGKARAN KOPI</a:t>
            </a:r>
          </a:p>
        </p:txBody>
      </p:sp>
      <p:sp>
        <p:nvSpPr>
          <p:cNvPr id="10" name="Google Shape;3746;p51">
            <a:extLst>
              <a:ext uri="{FF2B5EF4-FFF2-40B4-BE49-F238E27FC236}">
                <a16:creationId xmlns:a16="http://schemas.microsoft.com/office/drawing/2014/main" id="{9E2BC197-9D90-AD1A-E331-A575602EC5F4}"/>
              </a:ext>
            </a:extLst>
          </p:cNvPr>
          <p:cNvSpPr txBox="1">
            <a:spLocks/>
          </p:cNvSpPr>
          <p:nvPr/>
        </p:nvSpPr>
        <p:spPr>
          <a:xfrm>
            <a:off x="182880" y="3911221"/>
            <a:ext cx="4199447" cy="91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KARTU UCAPAN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AQIQAH ANAK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A32B1589-5C16-9343-91AE-E1B9F608A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663" y="1083310"/>
            <a:ext cx="3611880" cy="2529840"/>
          </a:xfrm>
          <a:prstGeom prst="rect">
            <a:avLst/>
          </a:prstGeom>
        </p:spPr>
      </p:pic>
      <p:pic>
        <p:nvPicPr>
          <p:cNvPr id="7" name="Picture 6" descr="A cup of coffee&#10;&#10;Description automatically generated with medium confidence">
            <a:extLst>
              <a:ext uri="{FF2B5EF4-FFF2-40B4-BE49-F238E27FC236}">
                <a16:creationId xmlns:a16="http://schemas.microsoft.com/office/drawing/2014/main" id="{2EDE23C4-4E30-ADA1-A56F-9F37FAB45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3750" y="792735"/>
            <a:ext cx="2326640" cy="232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208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706B5-D99D-6C5D-E9CC-3CFB3B495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60" y="200310"/>
            <a:ext cx="8520600" cy="572700"/>
          </a:xfrm>
        </p:spPr>
        <p:txBody>
          <a:bodyPr/>
          <a:lstStyle/>
          <a:p>
            <a:pPr marL="0" indent="0"/>
            <a:r>
              <a:rPr lang="id-ID" sz="2800" dirty="0">
                <a:solidFill>
                  <a:schemeClr val="tx2"/>
                </a:solidFill>
              </a:rPr>
              <a:t>BANNER PP. USHULUL HIKMAH </a:t>
            </a:r>
            <a:br>
              <a:rPr lang="id-ID" sz="2800" dirty="0">
                <a:solidFill>
                  <a:schemeClr val="tx2"/>
                </a:solidFill>
              </a:rPr>
            </a:br>
            <a:r>
              <a:rPr lang="id-ID" sz="2800" dirty="0">
                <a:solidFill>
                  <a:schemeClr val="tx2"/>
                </a:solidFill>
              </a:rPr>
              <a:t>AL-IBROHIMI MANYAR</a:t>
            </a:r>
            <a:endParaRPr lang="id-ID" dirty="0"/>
          </a:p>
        </p:txBody>
      </p:sp>
      <p:pic>
        <p:nvPicPr>
          <p:cNvPr id="6" name="Picture 5" descr="A screenshot of a text message&#10;&#10;Description automatically generated with low confidence">
            <a:extLst>
              <a:ext uri="{FF2B5EF4-FFF2-40B4-BE49-F238E27FC236}">
                <a16:creationId xmlns:a16="http://schemas.microsoft.com/office/drawing/2014/main" id="{163E3E8F-2A03-C12E-063F-A4678767F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15" y="1170866"/>
            <a:ext cx="2231287" cy="3880035"/>
          </a:xfrm>
          <a:prstGeom prst="rect">
            <a:avLst/>
          </a:prstGeom>
        </p:spPr>
      </p:pic>
      <p:pic>
        <p:nvPicPr>
          <p:cNvPr id="8" name="Picture 7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81476E00-BB44-C6B0-A032-420F5912E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7788" y="1263465"/>
            <a:ext cx="1418898" cy="3546194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28516A0D-21CF-F1D1-70C6-5BB52395A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3388" y="1747776"/>
            <a:ext cx="2766906" cy="235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282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706B5-D99D-6C5D-E9CC-3CFB3B495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60" y="200310"/>
            <a:ext cx="8520600" cy="572700"/>
          </a:xfrm>
        </p:spPr>
        <p:txBody>
          <a:bodyPr/>
          <a:lstStyle/>
          <a:p>
            <a:pPr marL="0" indent="0"/>
            <a:r>
              <a:rPr lang="id-ID" sz="2800" dirty="0">
                <a:solidFill>
                  <a:schemeClr val="tx2"/>
                </a:solidFill>
              </a:rPr>
              <a:t>BANNER DEPO AIR MINUM ISI </a:t>
            </a:r>
            <a:br>
              <a:rPr lang="id-ID" sz="2800" dirty="0">
                <a:solidFill>
                  <a:schemeClr val="tx2"/>
                </a:solidFill>
              </a:rPr>
            </a:br>
            <a:r>
              <a:rPr lang="id-ID" sz="2800" dirty="0">
                <a:solidFill>
                  <a:schemeClr val="tx2"/>
                </a:solidFill>
              </a:rPr>
              <a:t>ULANG TIRTA AISY 2</a:t>
            </a:r>
            <a:endParaRPr lang="id-ID" dirty="0"/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0ECB476B-4D0A-D2C2-89A1-CAF742C04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37" y="1810961"/>
            <a:ext cx="7639291" cy="190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171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706B5-D99D-6C5D-E9CC-3CFB3B495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60" y="200310"/>
            <a:ext cx="8520600" cy="572700"/>
          </a:xfrm>
        </p:spPr>
        <p:txBody>
          <a:bodyPr/>
          <a:lstStyle/>
          <a:p>
            <a:pPr marL="0" indent="0"/>
            <a:r>
              <a:rPr lang="id-ID" sz="2800" dirty="0">
                <a:solidFill>
                  <a:schemeClr val="tx2"/>
                </a:solidFill>
              </a:rPr>
              <a:t>BANNER STAIDA GRESIK</a:t>
            </a:r>
            <a:endParaRPr lang="id-ID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8E92049-9619-DEE7-372B-8CA972B29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61" y="1576098"/>
            <a:ext cx="7280476" cy="242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648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706B5-D99D-6C5D-E9CC-3CFB3B495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60" y="200310"/>
            <a:ext cx="8520600" cy="572700"/>
          </a:xfrm>
        </p:spPr>
        <p:txBody>
          <a:bodyPr/>
          <a:lstStyle/>
          <a:p>
            <a:pPr marL="0" indent="0"/>
            <a:r>
              <a:rPr lang="id-ID" sz="2800" dirty="0">
                <a:solidFill>
                  <a:schemeClr val="tx2"/>
                </a:solidFill>
              </a:rPr>
              <a:t>BANNER PAGAR NUSA GRESIK</a:t>
            </a:r>
            <a:endParaRPr lang="id-ID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0F5EE44-C263-50CA-26B9-C09335180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62" y="1460507"/>
            <a:ext cx="6771190" cy="270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983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706B5-D99D-6C5D-E9CC-3CFB3B495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60" y="200310"/>
            <a:ext cx="8520600" cy="572700"/>
          </a:xfrm>
        </p:spPr>
        <p:txBody>
          <a:bodyPr/>
          <a:lstStyle/>
          <a:p>
            <a:pPr marL="0" indent="0"/>
            <a:r>
              <a:rPr lang="id-ID" sz="2800" dirty="0">
                <a:solidFill>
                  <a:schemeClr val="tx2"/>
                </a:solidFill>
              </a:rPr>
              <a:t>MODUL PGMI STAIDA GRESIK</a:t>
            </a:r>
            <a:endParaRPr lang="id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0982C6-17F8-3D0E-3B2F-EEC0342E4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622" y="773010"/>
            <a:ext cx="3039492" cy="431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616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p37"/>
          <p:cNvSpPr txBox="1">
            <a:spLocks noGrp="1"/>
          </p:cNvSpPr>
          <p:nvPr>
            <p:ph type="title" idx="2"/>
          </p:nvPr>
        </p:nvSpPr>
        <p:spPr>
          <a:xfrm>
            <a:off x="1314300" y="409575"/>
            <a:ext cx="2610000" cy="98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42" name="Google Shape;3442;p37"/>
          <p:cNvSpPr txBox="1">
            <a:spLocks noGrp="1"/>
          </p:cNvSpPr>
          <p:nvPr>
            <p:ph type="title"/>
          </p:nvPr>
        </p:nvSpPr>
        <p:spPr>
          <a:xfrm>
            <a:off x="1126050" y="1239475"/>
            <a:ext cx="298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3444" name="Google Shape;3444;p37"/>
          <p:cNvSpPr txBox="1">
            <a:spLocks noGrp="1"/>
          </p:cNvSpPr>
          <p:nvPr>
            <p:ph type="title" idx="3"/>
          </p:nvPr>
        </p:nvSpPr>
        <p:spPr>
          <a:xfrm>
            <a:off x="5012250" y="1239475"/>
            <a:ext cx="298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MY EXPERIENCE</a:t>
            </a:r>
          </a:p>
        </p:txBody>
      </p:sp>
      <p:sp>
        <p:nvSpPr>
          <p:cNvPr id="3445" name="Google Shape;3445;p37"/>
          <p:cNvSpPr txBox="1">
            <a:spLocks noGrp="1"/>
          </p:cNvSpPr>
          <p:nvPr>
            <p:ph type="title" idx="4"/>
          </p:nvPr>
        </p:nvSpPr>
        <p:spPr>
          <a:xfrm>
            <a:off x="5200500" y="409575"/>
            <a:ext cx="2610000" cy="98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447" name="Google Shape;3447;p37"/>
          <p:cNvSpPr txBox="1">
            <a:spLocks noGrp="1"/>
          </p:cNvSpPr>
          <p:nvPr>
            <p:ph type="title" idx="6"/>
          </p:nvPr>
        </p:nvSpPr>
        <p:spPr>
          <a:xfrm>
            <a:off x="3078750" y="3274675"/>
            <a:ext cx="298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MY PORTOFOLIO</a:t>
            </a:r>
            <a:endParaRPr dirty="0"/>
          </a:p>
        </p:txBody>
      </p:sp>
      <p:sp>
        <p:nvSpPr>
          <p:cNvPr id="3448" name="Google Shape;3448;p37"/>
          <p:cNvSpPr txBox="1">
            <a:spLocks noGrp="1"/>
          </p:cNvSpPr>
          <p:nvPr>
            <p:ph type="title" idx="7"/>
          </p:nvPr>
        </p:nvSpPr>
        <p:spPr>
          <a:xfrm>
            <a:off x="3267000" y="2444775"/>
            <a:ext cx="2610000" cy="98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8" name="Google Shape;3888;p58"/>
          <p:cNvSpPr txBox="1">
            <a:spLocks noGrp="1"/>
          </p:cNvSpPr>
          <p:nvPr>
            <p:ph type="title"/>
          </p:nvPr>
        </p:nvSpPr>
        <p:spPr>
          <a:xfrm>
            <a:off x="714300" y="774350"/>
            <a:ext cx="77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3889" name="Google Shape;3889;p58"/>
          <p:cNvSpPr txBox="1">
            <a:spLocks noGrp="1"/>
          </p:cNvSpPr>
          <p:nvPr>
            <p:ph type="subTitle" idx="1"/>
          </p:nvPr>
        </p:nvSpPr>
        <p:spPr>
          <a:xfrm>
            <a:off x="4027990" y="1495425"/>
            <a:ext cx="4401710" cy="1735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 you have any questions?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Iqbaal.project86@gmail.com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085156964141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@panggilsayaiqbaal / iqbaal_project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3"/>
              </a:rPr>
              <a:t>@aminiqbaal | Linktree</a:t>
            </a:r>
            <a:endParaRPr lang="id-ID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4"/>
              </a:rPr>
              <a:t>Muhammad Amin Iqbaal Alam (pmii.web.id)</a:t>
            </a:r>
            <a:endParaRPr lang="en-US" i="1" u="sng" dirty="0">
              <a:solidFill>
                <a:srgbClr val="0070C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99904E8-98C0-846F-BD1E-EEEDE8CD3342}"/>
              </a:ext>
            </a:extLst>
          </p:cNvPr>
          <p:cNvGrpSpPr/>
          <p:nvPr/>
        </p:nvGrpSpPr>
        <p:grpSpPr>
          <a:xfrm>
            <a:off x="6683862" y="3413601"/>
            <a:ext cx="1505336" cy="286671"/>
            <a:chOff x="6170494" y="3413601"/>
            <a:chExt cx="2018704" cy="384435"/>
          </a:xfrm>
        </p:grpSpPr>
        <p:grpSp>
          <p:nvGrpSpPr>
            <p:cNvPr id="25" name="Google Shape;11714;p78">
              <a:extLst>
                <a:ext uri="{FF2B5EF4-FFF2-40B4-BE49-F238E27FC236}">
                  <a16:creationId xmlns:a16="http://schemas.microsoft.com/office/drawing/2014/main" id="{3115C352-750A-E5A2-9330-79888E395051}"/>
                </a:ext>
              </a:extLst>
            </p:cNvPr>
            <p:cNvGrpSpPr/>
            <p:nvPr/>
          </p:nvGrpSpPr>
          <p:grpSpPr>
            <a:xfrm>
              <a:off x="6170494" y="3506586"/>
              <a:ext cx="383482" cy="270115"/>
              <a:chOff x="-1199300" y="3279250"/>
              <a:chExt cx="293025" cy="206400"/>
            </a:xfrm>
          </p:grpSpPr>
          <p:sp>
            <p:nvSpPr>
              <p:cNvPr id="26" name="Google Shape;11715;p78">
                <a:extLst>
                  <a:ext uri="{FF2B5EF4-FFF2-40B4-BE49-F238E27FC236}">
                    <a16:creationId xmlns:a16="http://schemas.microsoft.com/office/drawing/2014/main" id="{9C46FD5C-0E73-82AC-D79B-235B76937F80}"/>
                  </a:ext>
                </a:extLst>
              </p:cNvPr>
              <p:cNvSpPr/>
              <p:nvPr/>
            </p:nvSpPr>
            <p:spPr>
              <a:xfrm>
                <a:off x="-1183550" y="3395050"/>
                <a:ext cx="261525" cy="90600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3624" extrusionOk="0">
                    <a:moveTo>
                      <a:pt x="3498" y="0"/>
                    </a:moveTo>
                    <a:lnTo>
                      <a:pt x="1" y="3529"/>
                    </a:lnTo>
                    <a:cubicBezTo>
                      <a:pt x="127" y="3623"/>
                      <a:pt x="284" y="3623"/>
                      <a:pt x="442" y="3623"/>
                    </a:cubicBezTo>
                    <a:lnTo>
                      <a:pt x="10051" y="3623"/>
                    </a:lnTo>
                    <a:cubicBezTo>
                      <a:pt x="10208" y="3623"/>
                      <a:pt x="10366" y="3560"/>
                      <a:pt x="10460" y="3529"/>
                    </a:cubicBezTo>
                    <a:lnTo>
                      <a:pt x="6963" y="0"/>
                    </a:lnTo>
                    <a:lnTo>
                      <a:pt x="5986" y="977"/>
                    </a:lnTo>
                    <a:cubicBezTo>
                      <a:pt x="5797" y="1166"/>
                      <a:pt x="5522" y="1260"/>
                      <a:pt x="5242" y="1260"/>
                    </a:cubicBezTo>
                    <a:cubicBezTo>
                      <a:pt x="4963" y="1260"/>
                      <a:pt x="4679" y="1166"/>
                      <a:pt x="4474" y="977"/>
                    </a:cubicBezTo>
                    <a:lnTo>
                      <a:pt x="349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1716;p78">
                <a:extLst>
                  <a:ext uri="{FF2B5EF4-FFF2-40B4-BE49-F238E27FC236}">
                    <a16:creationId xmlns:a16="http://schemas.microsoft.com/office/drawing/2014/main" id="{D15D9EC4-52A8-A8CC-47EA-100AF591D9ED}"/>
                  </a:ext>
                </a:extLst>
              </p:cNvPr>
              <p:cNvSpPr/>
              <p:nvPr/>
            </p:nvSpPr>
            <p:spPr>
              <a:xfrm>
                <a:off x="-1184325" y="3279250"/>
                <a:ext cx="261500" cy="129400"/>
              </a:xfrm>
              <a:custGeom>
                <a:avLst/>
                <a:gdLst/>
                <a:ahLst/>
                <a:cxnLst/>
                <a:rect l="l" t="t" r="r" b="b"/>
                <a:pathLst>
                  <a:path w="10460" h="5176" extrusionOk="0">
                    <a:moveTo>
                      <a:pt x="410" y="1"/>
                    </a:moveTo>
                    <a:cubicBezTo>
                      <a:pt x="252" y="1"/>
                      <a:pt x="95" y="64"/>
                      <a:pt x="0" y="95"/>
                    </a:cubicBezTo>
                    <a:lnTo>
                      <a:pt x="3781" y="3876"/>
                    </a:lnTo>
                    <a:lnTo>
                      <a:pt x="4978" y="5105"/>
                    </a:lnTo>
                    <a:cubicBezTo>
                      <a:pt x="5041" y="5152"/>
                      <a:pt x="5143" y="5175"/>
                      <a:pt x="5246" y="5175"/>
                    </a:cubicBezTo>
                    <a:cubicBezTo>
                      <a:pt x="5348" y="5175"/>
                      <a:pt x="5450" y="5152"/>
                      <a:pt x="5513" y="5105"/>
                    </a:cubicBezTo>
                    <a:lnTo>
                      <a:pt x="6711" y="3876"/>
                    </a:lnTo>
                    <a:lnTo>
                      <a:pt x="10460" y="95"/>
                    </a:lnTo>
                    <a:cubicBezTo>
                      <a:pt x="10334" y="1"/>
                      <a:pt x="10176" y="1"/>
                      <a:pt x="100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1717;p78">
                <a:extLst>
                  <a:ext uri="{FF2B5EF4-FFF2-40B4-BE49-F238E27FC236}">
                    <a16:creationId xmlns:a16="http://schemas.microsoft.com/office/drawing/2014/main" id="{0A172A59-7507-FA88-6E7E-5BA8394BFC90}"/>
                  </a:ext>
                </a:extLst>
              </p:cNvPr>
              <p:cNvSpPr/>
              <p:nvPr/>
            </p:nvSpPr>
            <p:spPr>
              <a:xfrm>
                <a:off x="-1199300" y="3294225"/>
                <a:ext cx="90600" cy="175650"/>
              </a:xfrm>
              <a:custGeom>
                <a:avLst/>
                <a:gdLst/>
                <a:ahLst/>
                <a:cxnLst/>
                <a:rect l="l" t="t" r="r" b="b"/>
                <a:pathLst>
                  <a:path w="3624" h="7026" extrusionOk="0">
                    <a:moveTo>
                      <a:pt x="126" y="0"/>
                    </a:moveTo>
                    <a:cubicBezTo>
                      <a:pt x="32" y="126"/>
                      <a:pt x="0" y="284"/>
                      <a:pt x="0" y="441"/>
                    </a:cubicBezTo>
                    <a:lnTo>
                      <a:pt x="0" y="6585"/>
                    </a:lnTo>
                    <a:cubicBezTo>
                      <a:pt x="0" y="6742"/>
                      <a:pt x="32" y="6900"/>
                      <a:pt x="126" y="7026"/>
                    </a:cubicBezTo>
                    <a:lnTo>
                      <a:pt x="3624" y="34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1718;p78">
                <a:extLst>
                  <a:ext uri="{FF2B5EF4-FFF2-40B4-BE49-F238E27FC236}">
                    <a16:creationId xmlns:a16="http://schemas.microsoft.com/office/drawing/2014/main" id="{33B77CEF-9666-4EB1-7DFF-E38DAEE4B443}"/>
                  </a:ext>
                </a:extLst>
              </p:cNvPr>
              <p:cNvSpPr/>
              <p:nvPr/>
            </p:nvSpPr>
            <p:spPr>
              <a:xfrm>
                <a:off x="-996875" y="3294225"/>
                <a:ext cx="90600" cy="177225"/>
              </a:xfrm>
              <a:custGeom>
                <a:avLst/>
                <a:gdLst/>
                <a:ahLst/>
                <a:cxnLst/>
                <a:rect l="l" t="t" r="r" b="b"/>
                <a:pathLst>
                  <a:path w="3624" h="7089" extrusionOk="0">
                    <a:moveTo>
                      <a:pt x="3529" y="0"/>
                    </a:moveTo>
                    <a:lnTo>
                      <a:pt x="0" y="3529"/>
                    </a:lnTo>
                    <a:lnTo>
                      <a:pt x="3529" y="7089"/>
                    </a:lnTo>
                    <a:cubicBezTo>
                      <a:pt x="3592" y="6963"/>
                      <a:pt x="3623" y="6805"/>
                      <a:pt x="3623" y="6648"/>
                    </a:cubicBezTo>
                    <a:lnTo>
                      <a:pt x="3623" y="504"/>
                    </a:lnTo>
                    <a:cubicBezTo>
                      <a:pt x="3592" y="284"/>
                      <a:pt x="3560" y="126"/>
                      <a:pt x="35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11912;p78">
              <a:extLst>
                <a:ext uri="{FF2B5EF4-FFF2-40B4-BE49-F238E27FC236}">
                  <a16:creationId xmlns:a16="http://schemas.microsoft.com/office/drawing/2014/main" id="{825A030B-945A-67DF-6B09-F394B77E02B8}"/>
                </a:ext>
              </a:extLst>
            </p:cNvPr>
            <p:cNvGrpSpPr/>
            <p:nvPr/>
          </p:nvGrpSpPr>
          <p:grpSpPr>
            <a:xfrm>
              <a:off x="6735643" y="3445698"/>
              <a:ext cx="352320" cy="352338"/>
              <a:chOff x="864491" y="1723250"/>
              <a:chExt cx="397866" cy="397887"/>
            </a:xfrm>
          </p:grpSpPr>
          <p:sp>
            <p:nvSpPr>
              <p:cNvPr id="31" name="Google Shape;11913;p78">
                <a:extLst>
                  <a:ext uri="{FF2B5EF4-FFF2-40B4-BE49-F238E27FC236}">
                    <a16:creationId xmlns:a16="http://schemas.microsoft.com/office/drawing/2014/main" id="{0996ED91-7469-67B1-9310-876B77415C9E}"/>
                  </a:ext>
                </a:extLst>
              </p:cNvPr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1914;p78">
                <a:extLst>
                  <a:ext uri="{FF2B5EF4-FFF2-40B4-BE49-F238E27FC236}">
                    <a16:creationId xmlns:a16="http://schemas.microsoft.com/office/drawing/2014/main" id="{1E7BCD82-5E2B-5B1A-1E8D-69B4052B86E9}"/>
                  </a:ext>
                </a:extLst>
              </p:cNvPr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1915;p78">
                <a:extLst>
                  <a:ext uri="{FF2B5EF4-FFF2-40B4-BE49-F238E27FC236}">
                    <a16:creationId xmlns:a16="http://schemas.microsoft.com/office/drawing/2014/main" id="{FA490E12-68EB-8DA9-B42A-17FC48425871}"/>
                  </a:ext>
                </a:extLst>
              </p:cNvPr>
              <p:cNvSpPr/>
              <p:nvPr/>
            </p:nvSpPr>
            <p:spPr>
              <a:xfrm>
                <a:off x="864491" y="1723250"/>
                <a:ext cx="397866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4" h="19065" extrusionOk="0">
                    <a:moveTo>
                      <a:pt x="14000" y="2271"/>
                    </a:moveTo>
                    <a:cubicBezTo>
                      <a:pt x="15539" y="2271"/>
                      <a:pt x="16794" y="3524"/>
                      <a:pt x="16794" y="5065"/>
                    </a:cubicBezTo>
                    <a:lnTo>
                      <a:pt x="16794" y="14000"/>
                    </a:lnTo>
                    <a:cubicBezTo>
                      <a:pt x="16794" y="15541"/>
                      <a:pt x="15539" y="16793"/>
                      <a:pt x="14000" y="16793"/>
                    </a:cubicBezTo>
                    <a:lnTo>
                      <a:pt x="5063" y="16793"/>
                    </a:lnTo>
                    <a:cubicBezTo>
                      <a:pt x="3524" y="16793"/>
                      <a:pt x="2272" y="15541"/>
                      <a:pt x="2272" y="14000"/>
                    </a:cubicBezTo>
                    <a:lnTo>
                      <a:pt x="2272" y="5065"/>
                    </a:lnTo>
                    <a:cubicBezTo>
                      <a:pt x="2272" y="3524"/>
                      <a:pt x="3524" y="2271"/>
                      <a:pt x="5063" y="2271"/>
                    </a:cubicBezTo>
                    <a:close/>
                    <a:moveTo>
                      <a:pt x="2829" y="0"/>
                    </a:moveTo>
                    <a:cubicBezTo>
                      <a:pt x="1290" y="0"/>
                      <a:pt x="0" y="1290"/>
                      <a:pt x="0" y="2831"/>
                    </a:cubicBezTo>
                    <a:lnTo>
                      <a:pt x="0" y="16234"/>
                    </a:lnTo>
                    <a:cubicBezTo>
                      <a:pt x="0" y="17775"/>
                      <a:pt x="1290" y="19065"/>
                      <a:pt x="2829" y="19065"/>
                    </a:cubicBezTo>
                    <a:lnTo>
                      <a:pt x="16235" y="19065"/>
                    </a:lnTo>
                    <a:cubicBezTo>
                      <a:pt x="17774" y="19065"/>
                      <a:pt x="19063" y="17775"/>
                      <a:pt x="19063" y="16234"/>
                    </a:cubicBezTo>
                    <a:lnTo>
                      <a:pt x="19063" y="2831"/>
                    </a:lnTo>
                    <a:cubicBezTo>
                      <a:pt x="19063" y="1290"/>
                      <a:pt x="17774" y="0"/>
                      <a:pt x="162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" name="Google Shape;11925;p78">
              <a:extLst>
                <a:ext uri="{FF2B5EF4-FFF2-40B4-BE49-F238E27FC236}">
                  <a16:creationId xmlns:a16="http://schemas.microsoft.com/office/drawing/2014/main" id="{1D1C2923-C3AF-FB16-1FB6-35B2832814AA}"/>
                </a:ext>
              </a:extLst>
            </p:cNvPr>
            <p:cNvGrpSpPr/>
            <p:nvPr/>
          </p:nvGrpSpPr>
          <p:grpSpPr>
            <a:xfrm>
              <a:off x="7277917" y="3446084"/>
              <a:ext cx="352228" cy="351636"/>
              <a:chOff x="2408992" y="1722875"/>
              <a:chExt cx="397761" cy="397093"/>
            </a:xfrm>
          </p:grpSpPr>
          <p:sp>
            <p:nvSpPr>
              <p:cNvPr id="35" name="Google Shape;11926;p78">
                <a:extLst>
                  <a:ext uri="{FF2B5EF4-FFF2-40B4-BE49-F238E27FC236}">
                    <a16:creationId xmlns:a16="http://schemas.microsoft.com/office/drawing/2014/main" id="{125F036D-E8A5-5D81-3210-B76F4EA42532}"/>
                  </a:ext>
                </a:extLst>
              </p:cNvPr>
              <p:cNvSpPr/>
              <p:nvPr/>
            </p:nvSpPr>
            <p:spPr>
              <a:xfrm>
                <a:off x="2492135" y="1827639"/>
                <a:ext cx="213667" cy="185326"/>
              </a:xfrm>
              <a:custGeom>
                <a:avLst/>
                <a:gdLst/>
                <a:ahLst/>
                <a:cxnLst/>
                <a:rect l="l" t="t" r="r" b="b"/>
                <a:pathLst>
                  <a:path w="10238" h="8880" extrusionOk="0">
                    <a:moveTo>
                      <a:pt x="2548" y="1"/>
                    </a:moveTo>
                    <a:cubicBezTo>
                      <a:pt x="2277" y="1"/>
                      <a:pt x="2002" y="169"/>
                      <a:pt x="1743" y="427"/>
                    </a:cubicBezTo>
                    <a:cubicBezTo>
                      <a:pt x="1" y="2171"/>
                      <a:pt x="2739" y="5655"/>
                      <a:pt x="3567" y="6491"/>
                    </a:cubicBezTo>
                    <a:cubicBezTo>
                      <a:pt x="4206" y="7123"/>
                      <a:pt x="6403" y="8880"/>
                      <a:pt x="8179" y="8880"/>
                    </a:cubicBezTo>
                    <a:cubicBezTo>
                      <a:pt x="8718" y="8880"/>
                      <a:pt x="9219" y="8718"/>
                      <a:pt x="9626" y="8312"/>
                    </a:cubicBezTo>
                    <a:cubicBezTo>
                      <a:pt x="10054" y="7884"/>
                      <a:pt x="10238" y="7401"/>
                      <a:pt x="9812" y="6981"/>
                    </a:cubicBezTo>
                    <a:cubicBezTo>
                      <a:pt x="9168" y="6339"/>
                      <a:pt x="8797" y="6140"/>
                      <a:pt x="8555" y="6140"/>
                    </a:cubicBezTo>
                    <a:cubicBezTo>
                      <a:pt x="8422" y="6140"/>
                      <a:pt x="8327" y="6200"/>
                      <a:pt x="8248" y="6279"/>
                    </a:cubicBezTo>
                    <a:cubicBezTo>
                      <a:pt x="8064" y="6461"/>
                      <a:pt x="7636" y="7077"/>
                      <a:pt x="7461" y="7252"/>
                    </a:cubicBezTo>
                    <a:cubicBezTo>
                      <a:pt x="7260" y="7452"/>
                      <a:pt x="7021" y="7534"/>
                      <a:pt x="6762" y="7534"/>
                    </a:cubicBezTo>
                    <a:cubicBezTo>
                      <a:pt x="5839" y="7534"/>
                      <a:pt x="4665" y="6485"/>
                      <a:pt x="4117" y="5939"/>
                    </a:cubicBezTo>
                    <a:lnTo>
                      <a:pt x="4115" y="5938"/>
                    </a:lnTo>
                    <a:cubicBezTo>
                      <a:pt x="3417" y="5235"/>
                      <a:pt x="1890" y="3505"/>
                      <a:pt x="2803" y="2592"/>
                    </a:cubicBezTo>
                    <a:cubicBezTo>
                      <a:pt x="2879" y="2516"/>
                      <a:pt x="3056" y="2378"/>
                      <a:pt x="3254" y="2228"/>
                    </a:cubicBezTo>
                    <a:cubicBezTo>
                      <a:pt x="3445" y="2083"/>
                      <a:pt x="3661" y="1922"/>
                      <a:pt x="3776" y="1807"/>
                    </a:cubicBezTo>
                    <a:cubicBezTo>
                      <a:pt x="3999" y="1584"/>
                      <a:pt x="4069" y="1241"/>
                      <a:pt x="3080" y="250"/>
                    </a:cubicBezTo>
                    <a:cubicBezTo>
                      <a:pt x="2909" y="76"/>
                      <a:pt x="2730" y="1"/>
                      <a:pt x="25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1927;p78">
                <a:extLst>
                  <a:ext uri="{FF2B5EF4-FFF2-40B4-BE49-F238E27FC236}">
                    <a16:creationId xmlns:a16="http://schemas.microsoft.com/office/drawing/2014/main" id="{51CE0626-08C0-440F-5E52-9615AAAD375B}"/>
                  </a:ext>
                </a:extLst>
              </p:cNvPr>
              <p:cNvSpPr/>
              <p:nvPr/>
            </p:nvSpPr>
            <p:spPr>
              <a:xfrm>
                <a:off x="2408992" y="1722875"/>
                <a:ext cx="397761" cy="397093"/>
              </a:xfrm>
              <a:custGeom>
                <a:avLst/>
                <a:gdLst/>
                <a:ahLst/>
                <a:cxnLst/>
                <a:rect l="l" t="t" r="r" b="b"/>
                <a:pathLst>
                  <a:path w="19059" h="19027" extrusionOk="0">
                    <a:moveTo>
                      <a:pt x="6538" y="3907"/>
                    </a:moveTo>
                    <a:cubicBezTo>
                      <a:pt x="7030" y="3907"/>
                      <a:pt x="7490" y="4114"/>
                      <a:pt x="7853" y="4483"/>
                    </a:cubicBezTo>
                    <a:cubicBezTo>
                      <a:pt x="8326" y="4955"/>
                      <a:pt x="9768" y="6397"/>
                      <a:pt x="8549" y="7616"/>
                    </a:cubicBezTo>
                    <a:cubicBezTo>
                      <a:pt x="8407" y="7756"/>
                      <a:pt x="8145" y="7957"/>
                      <a:pt x="7912" y="8136"/>
                    </a:cubicBezTo>
                    <a:cubicBezTo>
                      <a:pt x="7767" y="8246"/>
                      <a:pt x="7634" y="8343"/>
                      <a:pt x="7576" y="8400"/>
                    </a:cubicBezTo>
                    <a:cubicBezTo>
                      <a:pt x="7599" y="8585"/>
                      <a:pt x="8227" y="9504"/>
                      <a:pt x="8888" y="10169"/>
                    </a:cubicBezTo>
                    <a:cubicBezTo>
                      <a:pt x="9546" y="10823"/>
                      <a:pt x="10450" y="11437"/>
                      <a:pt x="10732" y="11437"/>
                    </a:cubicBezTo>
                    <a:cubicBezTo>
                      <a:pt x="10736" y="11437"/>
                      <a:pt x="10740" y="11437"/>
                      <a:pt x="10744" y="11437"/>
                    </a:cubicBezTo>
                    <a:cubicBezTo>
                      <a:pt x="10716" y="11423"/>
                      <a:pt x="10813" y="11292"/>
                      <a:pt x="10923" y="11147"/>
                    </a:cubicBezTo>
                    <a:cubicBezTo>
                      <a:pt x="11100" y="10913"/>
                      <a:pt x="11301" y="10650"/>
                      <a:pt x="11443" y="10510"/>
                    </a:cubicBezTo>
                    <a:cubicBezTo>
                      <a:pt x="11789" y="10163"/>
                      <a:pt x="12153" y="10031"/>
                      <a:pt x="12508" y="10031"/>
                    </a:cubicBezTo>
                    <a:cubicBezTo>
                      <a:pt x="13402" y="10031"/>
                      <a:pt x="14236" y="10866"/>
                      <a:pt x="14576" y="11205"/>
                    </a:cubicBezTo>
                    <a:cubicBezTo>
                      <a:pt x="15328" y="11943"/>
                      <a:pt x="15425" y="13093"/>
                      <a:pt x="14399" y="14119"/>
                    </a:cubicBezTo>
                    <a:cubicBezTo>
                      <a:pt x="13750" y="14770"/>
                      <a:pt x="12980" y="15023"/>
                      <a:pt x="12179" y="15023"/>
                    </a:cubicBezTo>
                    <a:cubicBezTo>
                      <a:pt x="10063" y="15023"/>
                      <a:pt x="7723" y="13248"/>
                      <a:pt x="6764" y="12299"/>
                    </a:cubicBezTo>
                    <a:cubicBezTo>
                      <a:pt x="5451" y="10974"/>
                      <a:pt x="2573" y="7025"/>
                      <a:pt x="4938" y="4660"/>
                    </a:cubicBezTo>
                    <a:cubicBezTo>
                      <a:pt x="5458" y="4140"/>
                      <a:pt x="6017" y="3907"/>
                      <a:pt x="6538" y="3907"/>
                    </a:cubicBezTo>
                    <a:close/>
                    <a:moveTo>
                      <a:pt x="9545" y="0"/>
                    </a:moveTo>
                    <a:cubicBezTo>
                      <a:pt x="4319" y="0"/>
                      <a:pt x="31" y="4288"/>
                      <a:pt x="31" y="9514"/>
                    </a:cubicBezTo>
                    <a:cubicBezTo>
                      <a:pt x="31" y="11064"/>
                      <a:pt x="448" y="12594"/>
                      <a:pt x="1172" y="13954"/>
                    </a:cubicBezTo>
                    <a:lnTo>
                      <a:pt x="49" y="18334"/>
                    </a:lnTo>
                    <a:cubicBezTo>
                      <a:pt x="1" y="18524"/>
                      <a:pt x="57" y="18725"/>
                      <a:pt x="195" y="18863"/>
                    </a:cubicBezTo>
                    <a:cubicBezTo>
                      <a:pt x="302" y="18971"/>
                      <a:pt x="445" y="19027"/>
                      <a:pt x="590" y="19027"/>
                    </a:cubicBezTo>
                    <a:cubicBezTo>
                      <a:pt x="635" y="19027"/>
                      <a:pt x="680" y="19021"/>
                      <a:pt x="724" y="19010"/>
                    </a:cubicBezTo>
                    <a:lnTo>
                      <a:pt x="5104" y="17887"/>
                    </a:lnTo>
                    <a:cubicBezTo>
                      <a:pt x="6465" y="18609"/>
                      <a:pt x="7995" y="19026"/>
                      <a:pt x="9545" y="19026"/>
                    </a:cubicBezTo>
                    <a:cubicBezTo>
                      <a:pt x="14770" y="19026"/>
                      <a:pt x="19058" y="14738"/>
                      <a:pt x="19058" y="9514"/>
                    </a:cubicBezTo>
                    <a:cubicBezTo>
                      <a:pt x="19058" y="4288"/>
                      <a:pt x="14770" y="0"/>
                      <a:pt x="95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" name="Google Shape;11676;p78">
              <a:extLst>
                <a:ext uri="{FF2B5EF4-FFF2-40B4-BE49-F238E27FC236}">
                  <a16:creationId xmlns:a16="http://schemas.microsoft.com/office/drawing/2014/main" id="{E8FCA3F8-AE8D-7865-D25A-C7CEBD7E2AF1}"/>
                </a:ext>
              </a:extLst>
            </p:cNvPr>
            <p:cNvGrpSpPr/>
            <p:nvPr/>
          </p:nvGrpSpPr>
          <p:grpSpPr>
            <a:xfrm>
              <a:off x="7805716" y="3413601"/>
              <a:ext cx="383482" cy="381159"/>
              <a:chOff x="-6689825" y="3992050"/>
              <a:chExt cx="293025" cy="291250"/>
            </a:xfrm>
          </p:grpSpPr>
          <p:sp>
            <p:nvSpPr>
              <p:cNvPr id="38" name="Google Shape;11677;p78">
                <a:extLst>
                  <a:ext uri="{FF2B5EF4-FFF2-40B4-BE49-F238E27FC236}">
                    <a16:creationId xmlns:a16="http://schemas.microsoft.com/office/drawing/2014/main" id="{1AEEC1A9-8967-2043-1BE0-B73CA07174B1}"/>
                  </a:ext>
                </a:extLst>
              </p:cNvPr>
              <p:cNvSpPr/>
              <p:nvPr/>
            </p:nvSpPr>
            <p:spPr>
              <a:xfrm>
                <a:off x="-6547275" y="3992050"/>
                <a:ext cx="30750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2616" extrusionOk="0">
                    <a:moveTo>
                      <a:pt x="1229" y="1"/>
                    </a:moveTo>
                    <a:cubicBezTo>
                      <a:pt x="757" y="379"/>
                      <a:pt x="284" y="1355"/>
                      <a:pt x="1" y="2616"/>
                    </a:cubicBezTo>
                    <a:lnTo>
                      <a:pt x="1229" y="2616"/>
                    </a:lnTo>
                    <a:lnTo>
                      <a:pt x="122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1678;p78">
                <a:extLst>
                  <a:ext uri="{FF2B5EF4-FFF2-40B4-BE49-F238E27FC236}">
                    <a16:creationId xmlns:a16="http://schemas.microsoft.com/office/drawing/2014/main" id="{99A2657A-DB31-3DC1-7385-B259E99B4EAE}"/>
                  </a:ext>
                </a:extLst>
              </p:cNvPr>
              <p:cNvSpPr/>
              <p:nvPr/>
            </p:nvSpPr>
            <p:spPr>
              <a:xfrm>
                <a:off x="-6547275" y="4143275"/>
                <a:ext cx="30750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2584" extrusionOk="0">
                    <a:moveTo>
                      <a:pt x="1" y="1"/>
                    </a:moveTo>
                    <a:cubicBezTo>
                      <a:pt x="284" y="1261"/>
                      <a:pt x="757" y="2237"/>
                      <a:pt x="1229" y="2584"/>
                    </a:cubicBezTo>
                    <a:lnTo>
                      <a:pt x="122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1679;p78">
                <a:extLst>
                  <a:ext uri="{FF2B5EF4-FFF2-40B4-BE49-F238E27FC236}">
                    <a16:creationId xmlns:a16="http://schemas.microsoft.com/office/drawing/2014/main" id="{BBFE814B-ECF8-9798-8932-04ED17E7C2F7}"/>
                  </a:ext>
                </a:extLst>
              </p:cNvPr>
              <p:cNvSpPr/>
              <p:nvPr/>
            </p:nvSpPr>
            <p:spPr>
              <a:xfrm>
                <a:off x="-6551200" y="4073975"/>
                <a:ext cx="34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048" extrusionOk="0">
                    <a:moveTo>
                      <a:pt x="63" y="0"/>
                    </a:moveTo>
                    <a:cubicBezTo>
                      <a:pt x="0" y="725"/>
                      <a:pt x="0" y="1355"/>
                      <a:pt x="63" y="2048"/>
                    </a:cubicBezTo>
                    <a:lnTo>
                      <a:pt x="1386" y="2048"/>
                    </a:lnTo>
                    <a:lnTo>
                      <a:pt x="138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1680;p78">
                <a:extLst>
                  <a:ext uri="{FF2B5EF4-FFF2-40B4-BE49-F238E27FC236}">
                    <a16:creationId xmlns:a16="http://schemas.microsoft.com/office/drawing/2014/main" id="{F2C82ECF-96B3-6602-296C-C86F251EAD5E}"/>
                  </a:ext>
                </a:extLst>
              </p:cNvPr>
              <p:cNvSpPr/>
              <p:nvPr/>
            </p:nvSpPr>
            <p:spPr>
              <a:xfrm>
                <a:off x="-6475600" y="3994425"/>
                <a:ext cx="70125" cy="630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21" extrusionOk="0">
                    <a:moveTo>
                      <a:pt x="1" y="0"/>
                    </a:moveTo>
                    <a:cubicBezTo>
                      <a:pt x="442" y="630"/>
                      <a:pt x="757" y="1512"/>
                      <a:pt x="946" y="2521"/>
                    </a:cubicBezTo>
                    <a:lnTo>
                      <a:pt x="2805" y="2521"/>
                    </a:lnTo>
                    <a:cubicBezTo>
                      <a:pt x="2301" y="1292"/>
                      <a:pt x="1261" y="347"/>
                      <a:pt x="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1681;p78">
                <a:extLst>
                  <a:ext uri="{FF2B5EF4-FFF2-40B4-BE49-F238E27FC236}">
                    <a16:creationId xmlns:a16="http://schemas.microsoft.com/office/drawing/2014/main" id="{22E1AB28-A3D8-953D-2D02-42C693E46D36}"/>
                  </a:ext>
                </a:extLst>
              </p:cNvPr>
              <p:cNvSpPr/>
              <p:nvPr/>
            </p:nvSpPr>
            <p:spPr>
              <a:xfrm>
                <a:off x="-6449600" y="4073975"/>
                <a:ext cx="528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048" extrusionOk="0">
                    <a:moveTo>
                      <a:pt x="0" y="0"/>
                    </a:moveTo>
                    <a:cubicBezTo>
                      <a:pt x="63" y="725"/>
                      <a:pt x="63" y="1355"/>
                      <a:pt x="0" y="2048"/>
                    </a:cubicBezTo>
                    <a:lnTo>
                      <a:pt x="1954" y="2048"/>
                    </a:lnTo>
                    <a:cubicBezTo>
                      <a:pt x="2048" y="1733"/>
                      <a:pt x="2080" y="1386"/>
                      <a:pt x="2080" y="1040"/>
                    </a:cubicBezTo>
                    <a:cubicBezTo>
                      <a:pt x="2111" y="662"/>
                      <a:pt x="2048" y="347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1682;p78">
                <a:extLst>
                  <a:ext uri="{FF2B5EF4-FFF2-40B4-BE49-F238E27FC236}">
                    <a16:creationId xmlns:a16="http://schemas.microsoft.com/office/drawing/2014/main" id="{55FE5400-37ED-C226-3998-115A17E496F9}"/>
                  </a:ext>
                </a:extLst>
              </p:cNvPr>
              <p:cNvSpPr/>
              <p:nvPr/>
            </p:nvSpPr>
            <p:spPr>
              <a:xfrm>
                <a:off x="-6500000" y="3992050"/>
                <a:ext cx="30725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2616" extrusionOk="0">
                    <a:moveTo>
                      <a:pt x="0" y="1"/>
                    </a:moveTo>
                    <a:lnTo>
                      <a:pt x="0" y="2616"/>
                    </a:lnTo>
                    <a:lnTo>
                      <a:pt x="1229" y="2616"/>
                    </a:lnTo>
                    <a:cubicBezTo>
                      <a:pt x="977" y="1355"/>
                      <a:pt x="473" y="379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1683;p78">
                <a:extLst>
                  <a:ext uri="{FF2B5EF4-FFF2-40B4-BE49-F238E27FC236}">
                    <a16:creationId xmlns:a16="http://schemas.microsoft.com/office/drawing/2014/main" id="{6E7A075B-9C03-92F8-346F-B609DA4A9274}"/>
                  </a:ext>
                </a:extLst>
              </p:cNvPr>
              <p:cNvSpPr/>
              <p:nvPr/>
            </p:nvSpPr>
            <p:spPr>
              <a:xfrm>
                <a:off x="-6500000" y="4143275"/>
                <a:ext cx="30725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2584" extrusionOk="0">
                    <a:moveTo>
                      <a:pt x="0" y="1"/>
                    </a:moveTo>
                    <a:lnTo>
                      <a:pt x="0" y="2584"/>
                    </a:lnTo>
                    <a:cubicBezTo>
                      <a:pt x="473" y="2237"/>
                      <a:pt x="945" y="126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1684;p78">
                <a:extLst>
                  <a:ext uri="{FF2B5EF4-FFF2-40B4-BE49-F238E27FC236}">
                    <a16:creationId xmlns:a16="http://schemas.microsoft.com/office/drawing/2014/main" id="{720F82FC-32C0-F232-A56D-DB5470E3168E}"/>
                  </a:ext>
                </a:extLst>
              </p:cNvPr>
              <p:cNvSpPr/>
              <p:nvPr/>
            </p:nvSpPr>
            <p:spPr>
              <a:xfrm>
                <a:off x="-6689825" y="4141700"/>
                <a:ext cx="149675" cy="141600"/>
              </a:xfrm>
              <a:custGeom>
                <a:avLst/>
                <a:gdLst/>
                <a:ahLst/>
                <a:cxnLst/>
                <a:rect l="l" t="t" r="r" b="b"/>
                <a:pathLst>
                  <a:path w="5987" h="5664" extrusionOk="0">
                    <a:moveTo>
                      <a:pt x="3182" y="1"/>
                    </a:moveTo>
                    <a:cubicBezTo>
                      <a:pt x="3371" y="442"/>
                      <a:pt x="3623" y="851"/>
                      <a:pt x="3938" y="1198"/>
                    </a:cubicBezTo>
                    <a:lnTo>
                      <a:pt x="3088" y="2017"/>
                    </a:lnTo>
                    <a:cubicBezTo>
                      <a:pt x="2946" y="1946"/>
                      <a:pt x="2791" y="1911"/>
                      <a:pt x="2638" y="1911"/>
                    </a:cubicBezTo>
                    <a:cubicBezTo>
                      <a:pt x="2382" y="1911"/>
                      <a:pt x="2131" y="2009"/>
                      <a:pt x="1954" y="2206"/>
                    </a:cubicBezTo>
                    <a:lnTo>
                      <a:pt x="378" y="3907"/>
                    </a:lnTo>
                    <a:cubicBezTo>
                      <a:pt x="0" y="4317"/>
                      <a:pt x="0" y="4978"/>
                      <a:pt x="378" y="5356"/>
                    </a:cubicBezTo>
                    <a:cubicBezTo>
                      <a:pt x="583" y="5561"/>
                      <a:pt x="851" y="5664"/>
                      <a:pt x="1115" y="5664"/>
                    </a:cubicBezTo>
                    <a:cubicBezTo>
                      <a:pt x="1379" y="5664"/>
                      <a:pt x="1639" y="5561"/>
                      <a:pt x="1828" y="5356"/>
                    </a:cubicBezTo>
                    <a:lnTo>
                      <a:pt x="3403" y="3687"/>
                    </a:lnTo>
                    <a:cubicBezTo>
                      <a:pt x="3718" y="3372"/>
                      <a:pt x="3781" y="2899"/>
                      <a:pt x="3623" y="2521"/>
                    </a:cubicBezTo>
                    <a:lnTo>
                      <a:pt x="4443" y="1702"/>
                    </a:lnTo>
                    <a:cubicBezTo>
                      <a:pt x="4821" y="2111"/>
                      <a:pt x="5388" y="2426"/>
                      <a:pt x="5986" y="2584"/>
                    </a:cubicBezTo>
                    <a:cubicBezTo>
                      <a:pt x="5545" y="1954"/>
                      <a:pt x="5230" y="1040"/>
                      <a:pt x="50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1685;p78">
                <a:extLst>
                  <a:ext uri="{FF2B5EF4-FFF2-40B4-BE49-F238E27FC236}">
                    <a16:creationId xmlns:a16="http://schemas.microsoft.com/office/drawing/2014/main" id="{D7E66297-5523-992F-7D70-E7558725AEF3}"/>
                  </a:ext>
                </a:extLst>
              </p:cNvPr>
              <p:cNvSpPr/>
              <p:nvPr/>
            </p:nvSpPr>
            <p:spPr>
              <a:xfrm>
                <a:off x="-6475600" y="4141700"/>
                <a:ext cx="70125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84" extrusionOk="0">
                    <a:moveTo>
                      <a:pt x="946" y="1"/>
                    </a:moveTo>
                    <a:cubicBezTo>
                      <a:pt x="757" y="1040"/>
                      <a:pt x="442" y="1954"/>
                      <a:pt x="1" y="2584"/>
                    </a:cubicBezTo>
                    <a:cubicBezTo>
                      <a:pt x="1261" y="2174"/>
                      <a:pt x="2301" y="1229"/>
                      <a:pt x="28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1686;p78">
                <a:extLst>
                  <a:ext uri="{FF2B5EF4-FFF2-40B4-BE49-F238E27FC236}">
                    <a16:creationId xmlns:a16="http://schemas.microsoft.com/office/drawing/2014/main" id="{4222E384-B8A7-94B7-0A9B-C429FF01117F}"/>
                  </a:ext>
                </a:extLst>
              </p:cNvPr>
              <p:cNvSpPr/>
              <p:nvPr/>
            </p:nvSpPr>
            <p:spPr>
              <a:xfrm>
                <a:off x="-6618950" y="4073975"/>
                <a:ext cx="5202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2048" extrusionOk="0">
                    <a:moveTo>
                      <a:pt x="95" y="0"/>
                    </a:moveTo>
                    <a:cubicBezTo>
                      <a:pt x="32" y="315"/>
                      <a:pt x="1" y="662"/>
                      <a:pt x="1" y="1040"/>
                    </a:cubicBezTo>
                    <a:cubicBezTo>
                      <a:pt x="1" y="1386"/>
                      <a:pt x="32" y="1733"/>
                      <a:pt x="95" y="2048"/>
                    </a:cubicBezTo>
                    <a:lnTo>
                      <a:pt x="2080" y="2048"/>
                    </a:lnTo>
                    <a:cubicBezTo>
                      <a:pt x="1986" y="1355"/>
                      <a:pt x="1986" y="725"/>
                      <a:pt x="20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1687;p78">
                <a:extLst>
                  <a:ext uri="{FF2B5EF4-FFF2-40B4-BE49-F238E27FC236}">
                    <a16:creationId xmlns:a16="http://schemas.microsoft.com/office/drawing/2014/main" id="{7C1B9073-6F7E-8C65-06D1-49C4A9718E63}"/>
                  </a:ext>
                </a:extLst>
              </p:cNvPr>
              <p:cNvSpPr/>
              <p:nvPr/>
            </p:nvSpPr>
            <p:spPr>
              <a:xfrm>
                <a:off x="-6610275" y="3992850"/>
                <a:ext cx="70125" cy="630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21" extrusionOk="0">
                    <a:moveTo>
                      <a:pt x="2804" y="0"/>
                    </a:moveTo>
                    <a:lnTo>
                      <a:pt x="2804" y="0"/>
                    </a:lnTo>
                    <a:cubicBezTo>
                      <a:pt x="1544" y="410"/>
                      <a:pt x="504" y="1355"/>
                      <a:pt x="0" y="2521"/>
                    </a:cubicBezTo>
                    <a:lnTo>
                      <a:pt x="1859" y="2521"/>
                    </a:lnTo>
                    <a:cubicBezTo>
                      <a:pt x="2017" y="1575"/>
                      <a:pt x="2363" y="693"/>
                      <a:pt x="28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1688;p78">
                <a:extLst>
                  <a:ext uri="{FF2B5EF4-FFF2-40B4-BE49-F238E27FC236}">
                    <a16:creationId xmlns:a16="http://schemas.microsoft.com/office/drawing/2014/main" id="{5A110E0B-3605-5DCB-97E2-668B7AB93D7F}"/>
                  </a:ext>
                </a:extLst>
              </p:cNvPr>
              <p:cNvSpPr/>
              <p:nvPr/>
            </p:nvSpPr>
            <p:spPr>
              <a:xfrm>
                <a:off x="-6500000" y="4073975"/>
                <a:ext cx="354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048" extrusionOk="0">
                    <a:moveTo>
                      <a:pt x="0" y="0"/>
                    </a:moveTo>
                    <a:lnTo>
                      <a:pt x="0" y="2048"/>
                    </a:lnTo>
                    <a:lnTo>
                      <a:pt x="1292" y="2048"/>
                    </a:lnTo>
                    <a:cubicBezTo>
                      <a:pt x="1418" y="1355"/>
                      <a:pt x="1418" y="725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4" name="Google Shape;3894;p59"/>
          <p:cNvSpPr txBox="1">
            <a:spLocks noGrp="1"/>
          </p:cNvSpPr>
          <p:nvPr>
            <p:ph type="title"/>
          </p:nvPr>
        </p:nvSpPr>
        <p:spPr>
          <a:xfrm>
            <a:off x="714300" y="-2249075"/>
            <a:ext cx="3592500" cy="446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896" name="Google Shape;3896;p59"/>
          <p:cNvSpPr txBox="1">
            <a:spLocks noGrp="1"/>
          </p:cNvSpPr>
          <p:nvPr>
            <p:ph type="subTitle" idx="1"/>
          </p:nvPr>
        </p:nvSpPr>
        <p:spPr>
          <a:xfrm>
            <a:off x="714300" y="4354075"/>
            <a:ext cx="3248100" cy="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534844"/>
                </a:solidFill>
              </a:rPr>
              <a:t>Please keep this slide for attribution</a:t>
            </a:r>
            <a:endParaRPr sz="1100" b="1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B63DFB-B1FE-75C9-2A63-E970B383AA04}"/>
              </a:ext>
            </a:extLst>
          </p:cNvPr>
          <p:cNvSpPr/>
          <p:nvPr/>
        </p:nvSpPr>
        <p:spPr>
          <a:xfrm>
            <a:off x="714300" y="3703320"/>
            <a:ext cx="3491940" cy="98975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Google Shape;3895;p59">
            <a:extLst>
              <a:ext uri="{FF2B5EF4-FFF2-40B4-BE49-F238E27FC236}">
                <a16:creationId xmlns:a16="http://schemas.microsoft.com/office/drawing/2014/main" id="{7008ED6B-7306-FBB1-945B-A7259E44132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4375" y="2306638"/>
            <a:ext cx="3248025" cy="1184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 you have any questions?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Iqbaal.project86@gmail.com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085156964141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@panggilsayaiqbaal / iqbaal_project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3"/>
              </a:rPr>
              <a:t>@aminiqbaal | Linktree</a:t>
            </a:r>
            <a:endParaRPr lang="id-ID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4"/>
              </a:rPr>
              <a:t>Muhammad Amin Iqbaal Alam (pmii.web.id)</a:t>
            </a:r>
            <a:endParaRPr lang="en-US" i="1" u="sng" dirty="0">
              <a:solidFill>
                <a:srgbClr val="0070C0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F5ED953-DFF1-6411-0D4A-94C560F34F39}"/>
              </a:ext>
            </a:extLst>
          </p:cNvPr>
          <p:cNvGrpSpPr/>
          <p:nvPr/>
        </p:nvGrpSpPr>
        <p:grpSpPr>
          <a:xfrm>
            <a:off x="892662" y="4198197"/>
            <a:ext cx="1505336" cy="286671"/>
            <a:chOff x="6170494" y="3413601"/>
            <a:chExt cx="2018704" cy="384435"/>
          </a:xfrm>
        </p:grpSpPr>
        <p:grpSp>
          <p:nvGrpSpPr>
            <p:cNvPr id="18" name="Google Shape;11714;p78">
              <a:extLst>
                <a:ext uri="{FF2B5EF4-FFF2-40B4-BE49-F238E27FC236}">
                  <a16:creationId xmlns:a16="http://schemas.microsoft.com/office/drawing/2014/main" id="{7BD7EA95-ECB6-5AD3-4BC6-469D3F0076BD}"/>
                </a:ext>
              </a:extLst>
            </p:cNvPr>
            <p:cNvGrpSpPr/>
            <p:nvPr/>
          </p:nvGrpSpPr>
          <p:grpSpPr>
            <a:xfrm>
              <a:off x="6170494" y="3506586"/>
              <a:ext cx="383482" cy="270115"/>
              <a:chOff x="-1199300" y="3279250"/>
              <a:chExt cx="293025" cy="206400"/>
            </a:xfrm>
          </p:grpSpPr>
          <p:sp>
            <p:nvSpPr>
              <p:cNvPr id="39" name="Google Shape;11715;p78">
                <a:extLst>
                  <a:ext uri="{FF2B5EF4-FFF2-40B4-BE49-F238E27FC236}">
                    <a16:creationId xmlns:a16="http://schemas.microsoft.com/office/drawing/2014/main" id="{9A89749F-E731-8A52-5EAE-B7192590E7ED}"/>
                  </a:ext>
                </a:extLst>
              </p:cNvPr>
              <p:cNvSpPr/>
              <p:nvPr/>
            </p:nvSpPr>
            <p:spPr>
              <a:xfrm>
                <a:off x="-1183550" y="3395050"/>
                <a:ext cx="261525" cy="90600"/>
              </a:xfrm>
              <a:custGeom>
                <a:avLst/>
                <a:gdLst/>
                <a:ahLst/>
                <a:cxnLst/>
                <a:rect l="l" t="t" r="r" b="b"/>
                <a:pathLst>
                  <a:path w="10461" h="3624" extrusionOk="0">
                    <a:moveTo>
                      <a:pt x="3498" y="0"/>
                    </a:moveTo>
                    <a:lnTo>
                      <a:pt x="1" y="3529"/>
                    </a:lnTo>
                    <a:cubicBezTo>
                      <a:pt x="127" y="3623"/>
                      <a:pt x="284" y="3623"/>
                      <a:pt x="442" y="3623"/>
                    </a:cubicBezTo>
                    <a:lnTo>
                      <a:pt x="10051" y="3623"/>
                    </a:lnTo>
                    <a:cubicBezTo>
                      <a:pt x="10208" y="3623"/>
                      <a:pt x="10366" y="3560"/>
                      <a:pt x="10460" y="3529"/>
                    </a:cubicBezTo>
                    <a:lnTo>
                      <a:pt x="6963" y="0"/>
                    </a:lnTo>
                    <a:lnTo>
                      <a:pt x="5986" y="977"/>
                    </a:lnTo>
                    <a:cubicBezTo>
                      <a:pt x="5797" y="1166"/>
                      <a:pt x="5522" y="1260"/>
                      <a:pt x="5242" y="1260"/>
                    </a:cubicBezTo>
                    <a:cubicBezTo>
                      <a:pt x="4963" y="1260"/>
                      <a:pt x="4679" y="1166"/>
                      <a:pt x="4474" y="977"/>
                    </a:cubicBezTo>
                    <a:lnTo>
                      <a:pt x="349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1716;p78">
                <a:extLst>
                  <a:ext uri="{FF2B5EF4-FFF2-40B4-BE49-F238E27FC236}">
                    <a16:creationId xmlns:a16="http://schemas.microsoft.com/office/drawing/2014/main" id="{57F2943E-914A-4267-3D90-C512308A4C7D}"/>
                  </a:ext>
                </a:extLst>
              </p:cNvPr>
              <p:cNvSpPr/>
              <p:nvPr/>
            </p:nvSpPr>
            <p:spPr>
              <a:xfrm>
                <a:off x="-1184325" y="3279250"/>
                <a:ext cx="261500" cy="129400"/>
              </a:xfrm>
              <a:custGeom>
                <a:avLst/>
                <a:gdLst/>
                <a:ahLst/>
                <a:cxnLst/>
                <a:rect l="l" t="t" r="r" b="b"/>
                <a:pathLst>
                  <a:path w="10460" h="5176" extrusionOk="0">
                    <a:moveTo>
                      <a:pt x="410" y="1"/>
                    </a:moveTo>
                    <a:cubicBezTo>
                      <a:pt x="252" y="1"/>
                      <a:pt x="95" y="64"/>
                      <a:pt x="0" y="95"/>
                    </a:cubicBezTo>
                    <a:lnTo>
                      <a:pt x="3781" y="3876"/>
                    </a:lnTo>
                    <a:lnTo>
                      <a:pt x="4978" y="5105"/>
                    </a:lnTo>
                    <a:cubicBezTo>
                      <a:pt x="5041" y="5152"/>
                      <a:pt x="5143" y="5175"/>
                      <a:pt x="5246" y="5175"/>
                    </a:cubicBezTo>
                    <a:cubicBezTo>
                      <a:pt x="5348" y="5175"/>
                      <a:pt x="5450" y="5152"/>
                      <a:pt x="5513" y="5105"/>
                    </a:cubicBezTo>
                    <a:lnTo>
                      <a:pt x="6711" y="3876"/>
                    </a:lnTo>
                    <a:lnTo>
                      <a:pt x="10460" y="95"/>
                    </a:lnTo>
                    <a:cubicBezTo>
                      <a:pt x="10334" y="1"/>
                      <a:pt x="10176" y="1"/>
                      <a:pt x="100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1717;p78">
                <a:extLst>
                  <a:ext uri="{FF2B5EF4-FFF2-40B4-BE49-F238E27FC236}">
                    <a16:creationId xmlns:a16="http://schemas.microsoft.com/office/drawing/2014/main" id="{DDBEE30E-F5AC-0274-B11E-A6A0C6374EF3}"/>
                  </a:ext>
                </a:extLst>
              </p:cNvPr>
              <p:cNvSpPr/>
              <p:nvPr/>
            </p:nvSpPr>
            <p:spPr>
              <a:xfrm>
                <a:off x="-1199300" y="3294225"/>
                <a:ext cx="90600" cy="175650"/>
              </a:xfrm>
              <a:custGeom>
                <a:avLst/>
                <a:gdLst/>
                <a:ahLst/>
                <a:cxnLst/>
                <a:rect l="l" t="t" r="r" b="b"/>
                <a:pathLst>
                  <a:path w="3624" h="7026" extrusionOk="0">
                    <a:moveTo>
                      <a:pt x="126" y="0"/>
                    </a:moveTo>
                    <a:cubicBezTo>
                      <a:pt x="32" y="126"/>
                      <a:pt x="0" y="284"/>
                      <a:pt x="0" y="441"/>
                    </a:cubicBezTo>
                    <a:lnTo>
                      <a:pt x="0" y="6585"/>
                    </a:lnTo>
                    <a:cubicBezTo>
                      <a:pt x="0" y="6742"/>
                      <a:pt x="32" y="6900"/>
                      <a:pt x="126" y="7026"/>
                    </a:cubicBezTo>
                    <a:lnTo>
                      <a:pt x="3624" y="34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1718;p78">
                <a:extLst>
                  <a:ext uri="{FF2B5EF4-FFF2-40B4-BE49-F238E27FC236}">
                    <a16:creationId xmlns:a16="http://schemas.microsoft.com/office/drawing/2014/main" id="{F682627A-B973-8544-4F74-BE276AB8FE4E}"/>
                  </a:ext>
                </a:extLst>
              </p:cNvPr>
              <p:cNvSpPr/>
              <p:nvPr/>
            </p:nvSpPr>
            <p:spPr>
              <a:xfrm>
                <a:off x="-996875" y="3294225"/>
                <a:ext cx="90600" cy="177225"/>
              </a:xfrm>
              <a:custGeom>
                <a:avLst/>
                <a:gdLst/>
                <a:ahLst/>
                <a:cxnLst/>
                <a:rect l="l" t="t" r="r" b="b"/>
                <a:pathLst>
                  <a:path w="3624" h="7089" extrusionOk="0">
                    <a:moveTo>
                      <a:pt x="3529" y="0"/>
                    </a:moveTo>
                    <a:lnTo>
                      <a:pt x="0" y="3529"/>
                    </a:lnTo>
                    <a:lnTo>
                      <a:pt x="3529" y="7089"/>
                    </a:lnTo>
                    <a:cubicBezTo>
                      <a:pt x="3592" y="6963"/>
                      <a:pt x="3623" y="6805"/>
                      <a:pt x="3623" y="6648"/>
                    </a:cubicBezTo>
                    <a:lnTo>
                      <a:pt x="3623" y="504"/>
                    </a:lnTo>
                    <a:cubicBezTo>
                      <a:pt x="3592" y="284"/>
                      <a:pt x="3560" y="126"/>
                      <a:pt x="35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11912;p78">
              <a:extLst>
                <a:ext uri="{FF2B5EF4-FFF2-40B4-BE49-F238E27FC236}">
                  <a16:creationId xmlns:a16="http://schemas.microsoft.com/office/drawing/2014/main" id="{5CFAC33C-BD6D-78D5-FAFC-EA4E3BC74D77}"/>
                </a:ext>
              </a:extLst>
            </p:cNvPr>
            <p:cNvGrpSpPr/>
            <p:nvPr/>
          </p:nvGrpSpPr>
          <p:grpSpPr>
            <a:xfrm>
              <a:off x="6735643" y="3445698"/>
              <a:ext cx="352320" cy="352338"/>
              <a:chOff x="864491" y="1723250"/>
              <a:chExt cx="397866" cy="397887"/>
            </a:xfrm>
          </p:grpSpPr>
          <p:sp>
            <p:nvSpPr>
              <p:cNvPr id="36" name="Google Shape;11913;p78">
                <a:extLst>
                  <a:ext uri="{FF2B5EF4-FFF2-40B4-BE49-F238E27FC236}">
                    <a16:creationId xmlns:a16="http://schemas.microsoft.com/office/drawing/2014/main" id="{926F498F-EEE2-61D7-F292-D9688885E2DB}"/>
                  </a:ext>
                </a:extLst>
              </p:cNvPr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1914;p78">
                <a:extLst>
                  <a:ext uri="{FF2B5EF4-FFF2-40B4-BE49-F238E27FC236}">
                    <a16:creationId xmlns:a16="http://schemas.microsoft.com/office/drawing/2014/main" id="{50FDF867-CC4F-1C1E-43CA-9BDF5919186B}"/>
                  </a:ext>
                </a:extLst>
              </p:cNvPr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1915;p78">
                <a:extLst>
                  <a:ext uri="{FF2B5EF4-FFF2-40B4-BE49-F238E27FC236}">
                    <a16:creationId xmlns:a16="http://schemas.microsoft.com/office/drawing/2014/main" id="{320AF477-D522-BC9F-5517-1D6EF18F84D0}"/>
                  </a:ext>
                </a:extLst>
              </p:cNvPr>
              <p:cNvSpPr/>
              <p:nvPr/>
            </p:nvSpPr>
            <p:spPr>
              <a:xfrm>
                <a:off x="864491" y="1723250"/>
                <a:ext cx="397866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4" h="19065" extrusionOk="0">
                    <a:moveTo>
                      <a:pt x="14000" y="2271"/>
                    </a:moveTo>
                    <a:cubicBezTo>
                      <a:pt x="15539" y="2271"/>
                      <a:pt x="16794" y="3524"/>
                      <a:pt x="16794" y="5065"/>
                    </a:cubicBezTo>
                    <a:lnTo>
                      <a:pt x="16794" y="14000"/>
                    </a:lnTo>
                    <a:cubicBezTo>
                      <a:pt x="16794" y="15541"/>
                      <a:pt x="15539" y="16793"/>
                      <a:pt x="14000" y="16793"/>
                    </a:cubicBezTo>
                    <a:lnTo>
                      <a:pt x="5063" y="16793"/>
                    </a:lnTo>
                    <a:cubicBezTo>
                      <a:pt x="3524" y="16793"/>
                      <a:pt x="2272" y="15541"/>
                      <a:pt x="2272" y="14000"/>
                    </a:cubicBezTo>
                    <a:lnTo>
                      <a:pt x="2272" y="5065"/>
                    </a:lnTo>
                    <a:cubicBezTo>
                      <a:pt x="2272" y="3524"/>
                      <a:pt x="3524" y="2271"/>
                      <a:pt x="5063" y="2271"/>
                    </a:cubicBezTo>
                    <a:close/>
                    <a:moveTo>
                      <a:pt x="2829" y="0"/>
                    </a:moveTo>
                    <a:cubicBezTo>
                      <a:pt x="1290" y="0"/>
                      <a:pt x="0" y="1290"/>
                      <a:pt x="0" y="2831"/>
                    </a:cubicBezTo>
                    <a:lnTo>
                      <a:pt x="0" y="16234"/>
                    </a:lnTo>
                    <a:cubicBezTo>
                      <a:pt x="0" y="17775"/>
                      <a:pt x="1290" y="19065"/>
                      <a:pt x="2829" y="19065"/>
                    </a:cubicBezTo>
                    <a:lnTo>
                      <a:pt x="16235" y="19065"/>
                    </a:lnTo>
                    <a:cubicBezTo>
                      <a:pt x="17774" y="19065"/>
                      <a:pt x="19063" y="17775"/>
                      <a:pt x="19063" y="16234"/>
                    </a:cubicBezTo>
                    <a:lnTo>
                      <a:pt x="19063" y="2831"/>
                    </a:lnTo>
                    <a:cubicBezTo>
                      <a:pt x="19063" y="1290"/>
                      <a:pt x="17774" y="0"/>
                      <a:pt x="162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11925;p78">
              <a:extLst>
                <a:ext uri="{FF2B5EF4-FFF2-40B4-BE49-F238E27FC236}">
                  <a16:creationId xmlns:a16="http://schemas.microsoft.com/office/drawing/2014/main" id="{6633D547-42B0-2B96-2185-813B872C4BD3}"/>
                </a:ext>
              </a:extLst>
            </p:cNvPr>
            <p:cNvGrpSpPr/>
            <p:nvPr/>
          </p:nvGrpSpPr>
          <p:grpSpPr>
            <a:xfrm>
              <a:off x="7277917" y="3446084"/>
              <a:ext cx="352228" cy="351636"/>
              <a:chOff x="2408992" y="1722875"/>
              <a:chExt cx="397761" cy="397093"/>
            </a:xfrm>
          </p:grpSpPr>
          <p:sp>
            <p:nvSpPr>
              <p:cNvPr id="34" name="Google Shape;11926;p78">
                <a:extLst>
                  <a:ext uri="{FF2B5EF4-FFF2-40B4-BE49-F238E27FC236}">
                    <a16:creationId xmlns:a16="http://schemas.microsoft.com/office/drawing/2014/main" id="{72E624D3-0B80-26CD-985A-298B50630642}"/>
                  </a:ext>
                </a:extLst>
              </p:cNvPr>
              <p:cNvSpPr/>
              <p:nvPr/>
            </p:nvSpPr>
            <p:spPr>
              <a:xfrm>
                <a:off x="2492135" y="1827639"/>
                <a:ext cx="213667" cy="185326"/>
              </a:xfrm>
              <a:custGeom>
                <a:avLst/>
                <a:gdLst/>
                <a:ahLst/>
                <a:cxnLst/>
                <a:rect l="l" t="t" r="r" b="b"/>
                <a:pathLst>
                  <a:path w="10238" h="8880" extrusionOk="0">
                    <a:moveTo>
                      <a:pt x="2548" y="1"/>
                    </a:moveTo>
                    <a:cubicBezTo>
                      <a:pt x="2277" y="1"/>
                      <a:pt x="2002" y="169"/>
                      <a:pt x="1743" y="427"/>
                    </a:cubicBezTo>
                    <a:cubicBezTo>
                      <a:pt x="1" y="2171"/>
                      <a:pt x="2739" y="5655"/>
                      <a:pt x="3567" y="6491"/>
                    </a:cubicBezTo>
                    <a:cubicBezTo>
                      <a:pt x="4206" y="7123"/>
                      <a:pt x="6403" y="8880"/>
                      <a:pt x="8179" y="8880"/>
                    </a:cubicBezTo>
                    <a:cubicBezTo>
                      <a:pt x="8718" y="8880"/>
                      <a:pt x="9219" y="8718"/>
                      <a:pt x="9626" y="8312"/>
                    </a:cubicBezTo>
                    <a:cubicBezTo>
                      <a:pt x="10054" y="7884"/>
                      <a:pt x="10238" y="7401"/>
                      <a:pt x="9812" y="6981"/>
                    </a:cubicBezTo>
                    <a:cubicBezTo>
                      <a:pt x="9168" y="6339"/>
                      <a:pt x="8797" y="6140"/>
                      <a:pt x="8555" y="6140"/>
                    </a:cubicBezTo>
                    <a:cubicBezTo>
                      <a:pt x="8422" y="6140"/>
                      <a:pt x="8327" y="6200"/>
                      <a:pt x="8248" y="6279"/>
                    </a:cubicBezTo>
                    <a:cubicBezTo>
                      <a:pt x="8064" y="6461"/>
                      <a:pt x="7636" y="7077"/>
                      <a:pt x="7461" y="7252"/>
                    </a:cubicBezTo>
                    <a:cubicBezTo>
                      <a:pt x="7260" y="7452"/>
                      <a:pt x="7021" y="7534"/>
                      <a:pt x="6762" y="7534"/>
                    </a:cubicBezTo>
                    <a:cubicBezTo>
                      <a:pt x="5839" y="7534"/>
                      <a:pt x="4665" y="6485"/>
                      <a:pt x="4117" y="5939"/>
                    </a:cubicBezTo>
                    <a:lnTo>
                      <a:pt x="4115" y="5938"/>
                    </a:lnTo>
                    <a:cubicBezTo>
                      <a:pt x="3417" y="5235"/>
                      <a:pt x="1890" y="3505"/>
                      <a:pt x="2803" y="2592"/>
                    </a:cubicBezTo>
                    <a:cubicBezTo>
                      <a:pt x="2879" y="2516"/>
                      <a:pt x="3056" y="2378"/>
                      <a:pt x="3254" y="2228"/>
                    </a:cubicBezTo>
                    <a:cubicBezTo>
                      <a:pt x="3445" y="2083"/>
                      <a:pt x="3661" y="1922"/>
                      <a:pt x="3776" y="1807"/>
                    </a:cubicBezTo>
                    <a:cubicBezTo>
                      <a:pt x="3999" y="1584"/>
                      <a:pt x="4069" y="1241"/>
                      <a:pt x="3080" y="250"/>
                    </a:cubicBezTo>
                    <a:cubicBezTo>
                      <a:pt x="2909" y="76"/>
                      <a:pt x="2730" y="1"/>
                      <a:pt x="25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1927;p78">
                <a:extLst>
                  <a:ext uri="{FF2B5EF4-FFF2-40B4-BE49-F238E27FC236}">
                    <a16:creationId xmlns:a16="http://schemas.microsoft.com/office/drawing/2014/main" id="{634B1093-493C-A1C0-F456-7526B2F67DEF}"/>
                  </a:ext>
                </a:extLst>
              </p:cNvPr>
              <p:cNvSpPr/>
              <p:nvPr/>
            </p:nvSpPr>
            <p:spPr>
              <a:xfrm>
                <a:off x="2408992" y="1722875"/>
                <a:ext cx="397761" cy="397093"/>
              </a:xfrm>
              <a:custGeom>
                <a:avLst/>
                <a:gdLst/>
                <a:ahLst/>
                <a:cxnLst/>
                <a:rect l="l" t="t" r="r" b="b"/>
                <a:pathLst>
                  <a:path w="19059" h="19027" extrusionOk="0">
                    <a:moveTo>
                      <a:pt x="6538" y="3907"/>
                    </a:moveTo>
                    <a:cubicBezTo>
                      <a:pt x="7030" y="3907"/>
                      <a:pt x="7490" y="4114"/>
                      <a:pt x="7853" y="4483"/>
                    </a:cubicBezTo>
                    <a:cubicBezTo>
                      <a:pt x="8326" y="4955"/>
                      <a:pt x="9768" y="6397"/>
                      <a:pt x="8549" y="7616"/>
                    </a:cubicBezTo>
                    <a:cubicBezTo>
                      <a:pt x="8407" y="7756"/>
                      <a:pt x="8145" y="7957"/>
                      <a:pt x="7912" y="8136"/>
                    </a:cubicBezTo>
                    <a:cubicBezTo>
                      <a:pt x="7767" y="8246"/>
                      <a:pt x="7634" y="8343"/>
                      <a:pt x="7576" y="8400"/>
                    </a:cubicBezTo>
                    <a:cubicBezTo>
                      <a:pt x="7599" y="8585"/>
                      <a:pt x="8227" y="9504"/>
                      <a:pt x="8888" y="10169"/>
                    </a:cubicBezTo>
                    <a:cubicBezTo>
                      <a:pt x="9546" y="10823"/>
                      <a:pt x="10450" y="11437"/>
                      <a:pt x="10732" y="11437"/>
                    </a:cubicBezTo>
                    <a:cubicBezTo>
                      <a:pt x="10736" y="11437"/>
                      <a:pt x="10740" y="11437"/>
                      <a:pt x="10744" y="11437"/>
                    </a:cubicBezTo>
                    <a:cubicBezTo>
                      <a:pt x="10716" y="11423"/>
                      <a:pt x="10813" y="11292"/>
                      <a:pt x="10923" y="11147"/>
                    </a:cubicBezTo>
                    <a:cubicBezTo>
                      <a:pt x="11100" y="10913"/>
                      <a:pt x="11301" y="10650"/>
                      <a:pt x="11443" y="10510"/>
                    </a:cubicBezTo>
                    <a:cubicBezTo>
                      <a:pt x="11789" y="10163"/>
                      <a:pt x="12153" y="10031"/>
                      <a:pt x="12508" y="10031"/>
                    </a:cubicBezTo>
                    <a:cubicBezTo>
                      <a:pt x="13402" y="10031"/>
                      <a:pt x="14236" y="10866"/>
                      <a:pt x="14576" y="11205"/>
                    </a:cubicBezTo>
                    <a:cubicBezTo>
                      <a:pt x="15328" y="11943"/>
                      <a:pt x="15425" y="13093"/>
                      <a:pt x="14399" y="14119"/>
                    </a:cubicBezTo>
                    <a:cubicBezTo>
                      <a:pt x="13750" y="14770"/>
                      <a:pt x="12980" y="15023"/>
                      <a:pt x="12179" y="15023"/>
                    </a:cubicBezTo>
                    <a:cubicBezTo>
                      <a:pt x="10063" y="15023"/>
                      <a:pt x="7723" y="13248"/>
                      <a:pt x="6764" y="12299"/>
                    </a:cubicBezTo>
                    <a:cubicBezTo>
                      <a:pt x="5451" y="10974"/>
                      <a:pt x="2573" y="7025"/>
                      <a:pt x="4938" y="4660"/>
                    </a:cubicBezTo>
                    <a:cubicBezTo>
                      <a:pt x="5458" y="4140"/>
                      <a:pt x="6017" y="3907"/>
                      <a:pt x="6538" y="3907"/>
                    </a:cubicBezTo>
                    <a:close/>
                    <a:moveTo>
                      <a:pt x="9545" y="0"/>
                    </a:moveTo>
                    <a:cubicBezTo>
                      <a:pt x="4319" y="0"/>
                      <a:pt x="31" y="4288"/>
                      <a:pt x="31" y="9514"/>
                    </a:cubicBezTo>
                    <a:cubicBezTo>
                      <a:pt x="31" y="11064"/>
                      <a:pt x="448" y="12594"/>
                      <a:pt x="1172" y="13954"/>
                    </a:cubicBezTo>
                    <a:lnTo>
                      <a:pt x="49" y="18334"/>
                    </a:lnTo>
                    <a:cubicBezTo>
                      <a:pt x="1" y="18524"/>
                      <a:pt x="57" y="18725"/>
                      <a:pt x="195" y="18863"/>
                    </a:cubicBezTo>
                    <a:cubicBezTo>
                      <a:pt x="302" y="18971"/>
                      <a:pt x="445" y="19027"/>
                      <a:pt x="590" y="19027"/>
                    </a:cubicBezTo>
                    <a:cubicBezTo>
                      <a:pt x="635" y="19027"/>
                      <a:pt x="680" y="19021"/>
                      <a:pt x="724" y="19010"/>
                    </a:cubicBezTo>
                    <a:lnTo>
                      <a:pt x="5104" y="17887"/>
                    </a:lnTo>
                    <a:cubicBezTo>
                      <a:pt x="6465" y="18609"/>
                      <a:pt x="7995" y="19026"/>
                      <a:pt x="9545" y="19026"/>
                    </a:cubicBezTo>
                    <a:cubicBezTo>
                      <a:pt x="14770" y="19026"/>
                      <a:pt x="19058" y="14738"/>
                      <a:pt x="19058" y="9514"/>
                    </a:cubicBezTo>
                    <a:cubicBezTo>
                      <a:pt x="19058" y="4288"/>
                      <a:pt x="14770" y="0"/>
                      <a:pt x="95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11676;p78">
              <a:extLst>
                <a:ext uri="{FF2B5EF4-FFF2-40B4-BE49-F238E27FC236}">
                  <a16:creationId xmlns:a16="http://schemas.microsoft.com/office/drawing/2014/main" id="{BAC09C9E-3A34-9BAB-446D-90D9C8DD5AA8}"/>
                </a:ext>
              </a:extLst>
            </p:cNvPr>
            <p:cNvGrpSpPr/>
            <p:nvPr/>
          </p:nvGrpSpPr>
          <p:grpSpPr>
            <a:xfrm>
              <a:off x="7805716" y="3413601"/>
              <a:ext cx="383482" cy="381159"/>
              <a:chOff x="-6689825" y="3992050"/>
              <a:chExt cx="293025" cy="291250"/>
            </a:xfrm>
          </p:grpSpPr>
          <p:sp>
            <p:nvSpPr>
              <p:cNvPr id="22" name="Google Shape;11677;p78">
                <a:extLst>
                  <a:ext uri="{FF2B5EF4-FFF2-40B4-BE49-F238E27FC236}">
                    <a16:creationId xmlns:a16="http://schemas.microsoft.com/office/drawing/2014/main" id="{0A2E9C4C-C910-629E-9B26-36BCDDF944FC}"/>
                  </a:ext>
                </a:extLst>
              </p:cNvPr>
              <p:cNvSpPr/>
              <p:nvPr/>
            </p:nvSpPr>
            <p:spPr>
              <a:xfrm>
                <a:off x="-6547275" y="3992050"/>
                <a:ext cx="30750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2616" extrusionOk="0">
                    <a:moveTo>
                      <a:pt x="1229" y="1"/>
                    </a:moveTo>
                    <a:cubicBezTo>
                      <a:pt x="757" y="379"/>
                      <a:pt x="284" y="1355"/>
                      <a:pt x="1" y="2616"/>
                    </a:cubicBezTo>
                    <a:lnTo>
                      <a:pt x="1229" y="2616"/>
                    </a:lnTo>
                    <a:lnTo>
                      <a:pt x="122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1678;p78">
                <a:extLst>
                  <a:ext uri="{FF2B5EF4-FFF2-40B4-BE49-F238E27FC236}">
                    <a16:creationId xmlns:a16="http://schemas.microsoft.com/office/drawing/2014/main" id="{71853C0B-6BB6-1EB2-CE7E-4EC4EBFFE362}"/>
                  </a:ext>
                </a:extLst>
              </p:cNvPr>
              <p:cNvSpPr/>
              <p:nvPr/>
            </p:nvSpPr>
            <p:spPr>
              <a:xfrm>
                <a:off x="-6547275" y="4143275"/>
                <a:ext cx="30750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2584" extrusionOk="0">
                    <a:moveTo>
                      <a:pt x="1" y="1"/>
                    </a:moveTo>
                    <a:cubicBezTo>
                      <a:pt x="284" y="1261"/>
                      <a:pt x="757" y="2237"/>
                      <a:pt x="1229" y="2584"/>
                    </a:cubicBezTo>
                    <a:lnTo>
                      <a:pt x="122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1679;p78">
                <a:extLst>
                  <a:ext uri="{FF2B5EF4-FFF2-40B4-BE49-F238E27FC236}">
                    <a16:creationId xmlns:a16="http://schemas.microsoft.com/office/drawing/2014/main" id="{14BB784F-6F04-7252-A458-33737B8A209F}"/>
                  </a:ext>
                </a:extLst>
              </p:cNvPr>
              <p:cNvSpPr/>
              <p:nvPr/>
            </p:nvSpPr>
            <p:spPr>
              <a:xfrm>
                <a:off x="-6551200" y="4073975"/>
                <a:ext cx="34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048" extrusionOk="0">
                    <a:moveTo>
                      <a:pt x="63" y="0"/>
                    </a:moveTo>
                    <a:cubicBezTo>
                      <a:pt x="0" y="725"/>
                      <a:pt x="0" y="1355"/>
                      <a:pt x="63" y="2048"/>
                    </a:cubicBezTo>
                    <a:lnTo>
                      <a:pt x="1386" y="2048"/>
                    </a:lnTo>
                    <a:lnTo>
                      <a:pt x="138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1680;p78">
                <a:extLst>
                  <a:ext uri="{FF2B5EF4-FFF2-40B4-BE49-F238E27FC236}">
                    <a16:creationId xmlns:a16="http://schemas.microsoft.com/office/drawing/2014/main" id="{65B79564-54F6-99B2-C468-9A245DAD63BD}"/>
                  </a:ext>
                </a:extLst>
              </p:cNvPr>
              <p:cNvSpPr/>
              <p:nvPr/>
            </p:nvSpPr>
            <p:spPr>
              <a:xfrm>
                <a:off x="-6475600" y="3994425"/>
                <a:ext cx="70125" cy="630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21" extrusionOk="0">
                    <a:moveTo>
                      <a:pt x="1" y="0"/>
                    </a:moveTo>
                    <a:cubicBezTo>
                      <a:pt x="442" y="630"/>
                      <a:pt x="757" y="1512"/>
                      <a:pt x="946" y="2521"/>
                    </a:cubicBezTo>
                    <a:lnTo>
                      <a:pt x="2805" y="2521"/>
                    </a:lnTo>
                    <a:cubicBezTo>
                      <a:pt x="2301" y="1292"/>
                      <a:pt x="1261" y="347"/>
                      <a:pt x="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1681;p78">
                <a:extLst>
                  <a:ext uri="{FF2B5EF4-FFF2-40B4-BE49-F238E27FC236}">
                    <a16:creationId xmlns:a16="http://schemas.microsoft.com/office/drawing/2014/main" id="{7881E664-1BD4-8463-28A7-24FB01EA0BD1}"/>
                  </a:ext>
                </a:extLst>
              </p:cNvPr>
              <p:cNvSpPr/>
              <p:nvPr/>
            </p:nvSpPr>
            <p:spPr>
              <a:xfrm>
                <a:off x="-6449600" y="4073975"/>
                <a:ext cx="528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048" extrusionOk="0">
                    <a:moveTo>
                      <a:pt x="0" y="0"/>
                    </a:moveTo>
                    <a:cubicBezTo>
                      <a:pt x="63" y="725"/>
                      <a:pt x="63" y="1355"/>
                      <a:pt x="0" y="2048"/>
                    </a:cubicBezTo>
                    <a:lnTo>
                      <a:pt x="1954" y="2048"/>
                    </a:lnTo>
                    <a:cubicBezTo>
                      <a:pt x="2048" y="1733"/>
                      <a:pt x="2080" y="1386"/>
                      <a:pt x="2080" y="1040"/>
                    </a:cubicBezTo>
                    <a:cubicBezTo>
                      <a:pt x="2111" y="662"/>
                      <a:pt x="2048" y="347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1682;p78">
                <a:extLst>
                  <a:ext uri="{FF2B5EF4-FFF2-40B4-BE49-F238E27FC236}">
                    <a16:creationId xmlns:a16="http://schemas.microsoft.com/office/drawing/2014/main" id="{2D4D3260-FA07-CD02-508C-201A8AA09EE9}"/>
                  </a:ext>
                </a:extLst>
              </p:cNvPr>
              <p:cNvSpPr/>
              <p:nvPr/>
            </p:nvSpPr>
            <p:spPr>
              <a:xfrm>
                <a:off x="-6500000" y="3992050"/>
                <a:ext cx="30725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2616" extrusionOk="0">
                    <a:moveTo>
                      <a:pt x="0" y="1"/>
                    </a:moveTo>
                    <a:lnTo>
                      <a:pt x="0" y="2616"/>
                    </a:lnTo>
                    <a:lnTo>
                      <a:pt x="1229" y="2616"/>
                    </a:lnTo>
                    <a:cubicBezTo>
                      <a:pt x="977" y="1355"/>
                      <a:pt x="473" y="379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1683;p78">
                <a:extLst>
                  <a:ext uri="{FF2B5EF4-FFF2-40B4-BE49-F238E27FC236}">
                    <a16:creationId xmlns:a16="http://schemas.microsoft.com/office/drawing/2014/main" id="{2998E397-9514-2A5C-F648-CB1C309C7DC6}"/>
                  </a:ext>
                </a:extLst>
              </p:cNvPr>
              <p:cNvSpPr/>
              <p:nvPr/>
            </p:nvSpPr>
            <p:spPr>
              <a:xfrm>
                <a:off x="-6500000" y="4143275"/>
                <a:ext cx="30725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2584" extrusionOk="0">
                    <a:moveTo>
                      <a:pt x="0" y="1"/>
                    </a:moveTo>
                    <a:lnTo>
                      <a:pt x="0" y="2584"/>
                    </a:lnTo>
                    <a:cubicBezTo>
                      <a:pt x="473" y="2237"/>
                      <a:pt x="945" y="126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1684;p78">
                <a:extLst>
                  <a:ext uri="{FF2B5EF4-FFF2-40B4-BE49-F238E27FC236}">
                    <a16:creationId xmlns:a16="http://schemas.microsoft.com/office/drawing/2014/main" id="{D0DCB705-3033-D536-0D5E-7320D40DD7F9}"/>
                  </a:ext>
                </a:extLst>
              </p:cNvPr>
              <p:cNvSpPr/>
              <p:nvPr/>
            </p:nvSpPr>
            <p:spPr>
              <a:xfrm>
                <a:off x="-6689825" y="4141700"/>
                <a:ext cx="149675" cy="141600"/>
              </a:xfrm>
              <a:custGeom>
                <a:avLst/>
                <a:gdLst/>
                <a:ahLst/>
                <a:cxnLst/>
                <a:rect l="l" t="t" r="r" b="b"/>
                <a:pathLst>
                  <a:path w="5987" h="5664" extrusionOk="0">
                    <a:moveTo>
                      <a:pt x="3182" y="1"/>
                    </a:moveTo>
                    <a:cubicBezTo>
                      <a:pt x="3371" y="442"/>
                      <a:pt x="3623" y="851"/>
                      <a:pt x="3938" y="1198"/>
                    </a:cubicBezTo>
                    <a:lnTo>
                      <a:pt x="3088" y="2017"/>
                    </a:lnTo>
                    <a:cubicBezTo>
                      <a:pt x="2946" y="1946"/>
                      <a:pt x="2791" y="1911"/>
                      <a:pt x="2638" y="1911"/>
                    </a:cubicBezTo>
                    <a:cubicBezTo>
                      <a:pt x="2382" y="1911"/>
                      <a:pt x="2131" y="2009"/>
                      <a:pt x="1954" y="2206"/>
                    </a:cubicBezTo>
                    <a:lnTo>
                      <a:pt x="378" y="3907"/>
                    </a:lnTo>
                    <a:cubicBezTo>
                      <a:pt x="0" y="4317"/>
                      <a:pt x="0" y="4978"/>
                      <a:pt x="378" y="5356"/>
                    </a:cubicBezTo>
                    <a:cubicBezTo>
                      <a:pt x="583" y="5561"/>
                      <a:pt x="851" y="5664"/>
                      <a:pt x="1115" y="5664"/>
                    </a:cubicBezTo>
                    <a:cubicBezTo>
                      <a:pt x="1379" y="5664"/>
                      <a:pt x="1639" y="5561"/>
                      <a:pt x="1828" y="5356"/>
                    </a:cubicBezTo>
                    <a:lnTo>
                      <a:pt x="3403" y="3687"/>
                    </a:lnTo>
                    <a:cubicBezTo>
                      <a:pt x="3718" y="3372"/>
                      <a:pt x="3781" y="2899"/>
                      <a:pt x="3623" y="2521"/>
                    </a:cubicBezTo>
                    <a:lnTo>
                      <a:pt x="4443" y="1702"/>
                    </a:lnTo>
                    <a:cubicBezTo>
                      <a:pt x="4821" y="2111"/>
                      <a:pt x="5388" y="2426"/>
                      <a:pt x="5986" y="2584"/>
                    </a:cubicBezTo>
                    <a:cubicBezTo>
                      <a:pt x="5545" y="1954"/>
                      <a:pt x="5230" y="1040"/>
                      <a:pt x="50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1685;p78">
                <a:extLst>
                  <a:ext uri="{FF2B5EF4-FFF2-40B4-BE49-F238E27FC236}">
                    <a16:creationId xmlns:a16="http://schemas.microsoft.com/office/drawing/2014/main" id="{5DA1D5D9-10C4-1A05-E834-C73CA4534FFD}"/>
                  </a:ext>
                </a:extLst>
              </p:cNvPr>
              <p:cNvSpPr/>
              <p:nvPr/>
            </p:nvSpPr>
            <p:spPr>
              <a:xfrm>
                <a:off x="-6475600" y="4141700"/>
                <a:ext cx="70125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84" extrusionOk="0">
                    <a:moveTo>
                      <a:pt x="946" y="1"/>
                    </a:moveTo>
                    <a:cubicBezTo>
                      <a:pt x="757" y="1040"/>
                      <a:pt x="442" y="1954"/>
                      <a:pt x="1" y="2584"/>
                    </a:cubicBezTo>
                    <a:cubicBezTo>
                      <a:pt x="1261" y="2174"/>
                      <a:pt x="2301" y="1229"/>
                      <a:pt x="28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1686;p78">
                <a:extLst>
                  <a:ext uri="{FF2B5EF4-FFF2-40B4-BE49-F238E27FC236}">
                    <a16:creationId xmlns:a16="http://schemas.microsoft.com/office/drawing/2014/main" id="{A16F4CBB-B081-7B2C-E6DB-27ECC13A28CC}"/>
                  </a:ext>
                </a:extLst>
              </p:cNvPr>
              <p:cNvSpPr/>
              <p:nvPr/>
            </p:nvSpPr>
            <p:spPr>
              <a:xfrm>
                <a:off x="-6618950" y="4073975"/>
                <a:ext cx="5202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2048" extrusionOk="0">
                    <a:moveTo>
                      <a:pt x="95" y="0"/>
                    </a:moveTo>
                    <a:cubicBezTo>
                      <a:pt x="32" y="315"/>
                      <a:pt x="1" y="662"/>
                      <a:pt x="1" y="1040"/>
                    </a:cubicBezTo>
                    <a:cubicBezTo>
                      <a:pt x="1" y="1386"/>
                      <a:pt x="32" y="1733"/>
                      <a:pt x="95" y="2048"/>
                    </a:cubicBezTo>
                    <a:lnTo>
                      <a:pt x="2080" y="2048"/>
                    </a:lnTo>
                    <a:cubicBezTo>
                      <a:pt x="1986" y="1355"/>
                      <a:pt x="1986" y="725"/>
                      <a:pt x="20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1687;p78">
                <a:extLst>
                  <a:ext uri="{FF2B5EF4-FFF2-40B4-BE49-F238E27FC236}">
                    <a16:creationId xmlns:a16="http://schemas.microsoft.com/office/drawing/2014/main" id="{47B221AA-3D37-A20D-038A-AC1AE3A473B6}"/>
                  </a:ext>
                </a:extLst>
              </p:cNvPr>
              <p:cNvSpPr/>
              <p:nvPr/>
            </p:nvSpPr>
            <p:spPr>
              <a:xfrm>
                <a:off x="-6610275" y="3992850"/>
                <a:ext cx="70125" cy="630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21" extrusionOk="0">
                    <a:moveTo>
                      <a:pt x="2804" y="0"/>
                    </a:moveTo>
                    <a:lnTo>
                      <a:pt x="2804" y="0"/>
                    </a:lnTo>
                    <a:cubicBezTo>
                      <a:pt x="1544" y="410"/>
                      <a:pt x="504" y="1355"/>
                      <a:pt x="0" y="2521"/>
                    </a:cubicBezTo>
                    <a:lnTo>
                      <a:pt x="1859" y="2521"/>
                    </a:lnTo>
                    <a:cubicBezTo>
                      <a:pt x="2017" y="1575"/>
                      <a:pt x="2363" y="693"/>
                      <a:pt x="28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1688;p78">
                <a:extLst>
                  <a:ext uri="{FF2B5EF4-FFF2-40B4-BE49-F238E27FC236}">
                    <a16:creationId xmlns:a16="http://schemas.microsoft.com/office/drawing/2014/main" id="{8DAC5BE2-A98C-84E4-C4FC-F88A3993B1A4}"/>
                  </a:ext>
                </a:extLst>
              </p:cNvPr>
              <p:cNvSpPr/>
              <p:nvPr/>
            </p:nvSpPr>
            <p:spPr>
              <a:xfrm>
                <a:off x="-6500000" y="4073975"/>
                <a:ext cx="354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048" extrusionOk="0">
                    <a:moveTo>
                      <a:pt x="0" y="0"/>
                    </a:moveTo>
                    <a:lnTo>
                      <a:pt x="0" y="2048"/>
                    </a:lnTo>
                    <a:lnTo>
                      <a:pt x="1292" y="2048"/>
                    </a:lnTo>
                    <a:cubicBezTo>
                      <a:pt x="1418" y="1355"/>
                      <a:pt x="1418" y="725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7" name="Google Shape;3457;p38"/>
          <p:cNvSpPr txBox="1">
            <a:spLocks noGrp="1"/>
          </p:cNvSpPr>
          <p:nvPr>
            <p:ph type="title"/>
          </p:nvPr>
        </p:nvSpPr>
        <p:spPr>
          <a:xfrm>
            <a:off x="1504950" y="1095300"/>
            <a:ext cx="6134100" cy="10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01. ABOUT ME</a:t>
            </a:r>
            <a:endParaRPr dirty="0"/>
          </a:p>
        </p:txBody>
      </p:sp>
      <p:sp>
        <p:nvSpPr>
          <p:cNvPr id="3458" name="Google Shape;3458;p38"/>
          <p:cNvSpPr txBox="1">
            <a:spLocks noGrp="1"/>
          </p:cNvSpPr>
          <p:nvPr>
            <p:ph type="subTitle" idx="1"/>
          </p:nvPr>
        </p:nvSpPr>
        <p:spPr>
          <a:xfrm>
            <a:off x="1245675" y="2045950"/>
            <a:ext cx="6652650" cy="2079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dirty="0"/>
              <a:t>Saya lulusan dari Fakultas Ilmu Komputer Universitas Brawijaya. Saya seorang web programmer berpengalaman selama 2 tahun bekerja. Fokus kerja saya adalah Front End Developer dengan Framework Laravel dan CodeIgniter. Saya seorang yang pekerja keras, ingin belajar hal baru tentang IT.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5" name="Google Shape;3475;p40"/>
          <p:cNvSpPr txBox="1">
            <a:spLocks noGrp="1"/>
          </p:cNvSpPr>
          <p:nvPr>
            <p:ph type="title"/>
          </p:nvPr>
        </p:nvSpPr>
        <p:spPr>
          <a:xfrm>
            <a:off x="971155" y="1541804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DAFTAR RIWAYAT HIDUP</a:t>
            </a:r>
            <a:endParaRPr dirty="0"/>
          </a:p>
        </p:txBody>
      </p: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436B86D3-8DFB-B574-D79A-B3BF006D1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060" y="254434"/>
            <a:ext cx="3278025" cy="463463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6" name="Google Shape;3846;p56"/>
          <p:cNvSpPr txBox="1">
            <a:spLocks noGrp="1"/>
          </p:cNvSpPr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SKILLS</a:t>
            </a:r>
            <a:endParaRPr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3CAB224-DA8E-ACF8-9E64-962797051D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7189518"/>
              </p:ext>
            </p:extLst>
          </p:nvPr>
        </p:nvGraphicFramePr>
        <p:xfrm>
          <a:off x="2438550" y="1016850"/>
          <a:ext cx="5882490" cy="4025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368FFE-DAFE-3E73-D188-CD4269590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27" t="5006" r="6028" b="2931"/>
          <a:stretch/>
        </p:blipFill>
        <p:spPr>
          <a:xfrm>
            <a:off x="4190999" y="1463650"/>
            <a:ext cx="3972105" cy="2117750"/>
          </a:xfrm>
          <a:prstGeom prst="rect">
            <a:avLst/>
          </a:prstGeom>
        </p:spPr>
      </p:pic>
      <p:sp>
        <p:nvSpPr>
          <p:cNvPr id="3727" name="Google Shape;3727;p49"/>
          <p:cNvSpPr/>
          <p:nvPr/>
        </p:nvSpPr>
        <p:spPr>
          <a:xfrm>
            <a:off x="4130024" y="1336650"/>
            <a:ext cx="4152915" cy="3517290"/>
          </a:xfrm>
          <a:custGeom>
            <a:avLst/>
            <a:gdLst/>
            <a:ahLst/>
            <a:cxnLst/>
            <a:rect l="l" t="t" r="r" b="b"/>
            <a:pathLst>
              <a:path w="136985" h="109230" extrusionOk="0">
                <a:moveTo>
                  <a:pt x="130648" y="5124"/>
                </a:moveTo>
                <a:lnTo>
                  <a:pt x="130648" y="75445"/>
                </a:lnTo>
                <a:lnTo>
                  <a:pt x="5722" y="75445"/>
                </a:lnTo>
                <a:lnTo>
                  <a:pt x="5722" y="5124"/>
                </a:lnTo>
                <a:close/>
                <a:moveTo>
                  <a:pt x="4219" y="1"/>
                </a:moveTo>
                <a:cubicBezTo>
                  <a:pt x="2029" y="1"/>
                  <a:pt x="1" y="1358"/>
                  <a:pt x="1" y="3622"/>
                </a:cubicBezTo>
                <a:lnTo>
                  <a:pt x="1" y="81239"/>
                </a:lnTo>
                <a:lnTo>
                  <a:pt x="1" y="88861"/>
                </a:lnTo>
                <a:lnTo>
                  <a:pt x="1" y="89314"/>
                </a:lnTo>
                <a:cubicBezTo>
                  <a:pt x="1" y="91504"/>
                  <a:pt x="2029" y="93550"/>
                  <a:pt x="4219" y="93550"/>
                </a:cubicBezTo>
                <a:lnTo>
                  <a:pt x="54769" y="93550"/>
                </a:lnTo>
                <a:cubicBezTo>
                  <a:pt x="54769" y="93550"/>
                  <a:pt x="54679" y="98602"/>
                  <a:pt x="52723" y="101915"/>
                </a:cubicBezTo>
                <a:cubicBezTo>
                  <a:pt x="52506" y="102295"/>
                  <a:pt x="52198" y="102675"/>
                  <a:pt x="51890" y="102965"/>
                </a:cubicBezTo>
                <a:cubicBezTo>
                  <a:pt x="51057" y="103870"/>
                  <a:pt x="50080" y="104776"/>
                  <a:pt x="49247" y="105536"/>
                </a:cubicBezTo>
                <a:cubicBezTo>
                  <a:pt x="47672" y="106966"/>
                  <a:pt x="46767" y="108107"/>
                  <a:pt x="48577" y="108632"/>
                </a:cubicBezTo>
                <a:cubicBezTo>
                  <a:pt x="49247" y="109012"/>
                  <a:pt x="50388" y="109229"/>
                  <a:pt x="52343" y="109229"/>
                </a:cubicBezTo>
                <a:lnTo>
                  <a:pt x="85620" y="109229"/>
                </a:lnTo>
                <a:cubicBezTo>
                  <a:pt x="88934" y="109229"/>
                  <a:pt x="90147" y="108940"/>
                  <a:pt x="90147" y="107727"/>
                </a:cubicBezTo>
                <a:cubicBezTo>
                  <a:pt x="90219" y="106821"/>
                  <a:pt x="87811" y="104776"/>
                  <a:pt x="86073" y="102965"/>
                </a:cubicBezTo>
                <a:cubicBezTo>
                  <a:pt x="85620" y="102603"/>
                  <a:pt x="85313" y="102060"/>
                  <a:pt x="85005" y="101535"/>
                </a:cubicBezTo>
                <a:lnTo>
                  <a:pt x="84552" y="101535"/>
                </a:lnTo>
                <a:cubicBezTo>
                  <a:pt x="82742" y="98221"/>
                  <a:pt x="82669" y="93550"/>
                  <a:pt x="82669" y="93550"/>
                </a:cubicBezTo>
                <a:lnTo>
                  <a:pt x="132531" y="93550"/>
                </a:lnTo>
                <a:cubicBezTo>
                  <a:pt x="134794" y="93550"/>
                  <a:pt x="136985" y="91504"/>
                  <a:pt x="136985" y="89314"/>
                </a:cubicBezTo>
                <a:lnTo>
                  <a:pt x="136985" y="88861"/>
                </a:lnTo>
                <a:lnTo>
                  <a:pt x="136985" y="81239"/>
                </a:lnTo>
                <a:lnTo>
                  <a:pt x="136985" y="3622"/>
                </a:lnTo>
                <a:cubicBezTo>
                  <a:pt x="136985" y="1358"/>
                  <a:pt x="134794" y="1"/>
                  <a:pt x="13253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9" name="Google Shape;3729;p49"/>
          <p:cNvSpPr txBox="1">
            <a:spLocks noGrp="1"/>
          </p:cNvSpPr>
          <p:nvPr>
            <p:ph type="title"/>
          </p:nvPr>
        </p:nvSpPr>
        <p:spPr>
          <a:xfrm>
            <a:off x="714300" y="156525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VISIT MY WEB!</a:t>
            </a:r>
            <a:endParaRPr dirty="0"/>
          </a:p>
        </p:txBody>
      </p:sp>
      <p:sp>
        <p:nvSpPr>
          <p:cNvPr id="3730" name="Google Shape;3730;p49"/>
          <p:cNvSpPr txBox="1">
            <a:spLocks noGrp="1"/>
          </p:cNvSpPr>
          <p:nvPr>
            <p:ph type="body" idx="1"/>
          </p:nvPr>
        </p:nvSpPr>
        <p:spPr>
          <a:xfrm>
            <a:off x="714300" y="2399250"/>
            <a:ext cx="2808000" cy="25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Muhammad Amin Iqbaal Alam (pmii.web.id)</a:t>
            </a:r>
            <a:endParaRPr b="1" i="1" u="sng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4" name="Google Shape;3704;p48"/>
          <p:cNvSpPr txBox="1">
            <a:spLocks noGrp="1"/>
          </p:cNvSpPr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02. MY </a:t>
            </a:r>
            <a:r>
              <a:rPr lang="en" dirty="0"/>
              <a:t>EXPERIENCE</a:t>
            </a:r>
            <a:endParaRPr dirty="0"/>
          </a:p>
        </p:txBody>
      </p:sp>
      <p:cxnSp>
        <p:nvCxnSpPr>
          <p:cNvPr id="3705" name="Google Shape;3705;p48"/>
          <p:cNvCxnSpPr/>
          <p:nvPr/>
        </p:nvCxnSpPr>
        <p:spPr>
          <a:xfrm>
            <a:off x="7316175" y="1877850"/>
            <a:ext cx="0" cy="49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706" name="Google Shape;3706;p48"/>
          <p:cNvCxnSpPr/>
          <p:nvPr/>
        </p:nvCxnSpPr>
        <p:spPr>
          <a:xfrm>
            <a:off x="4572000" y="1877850"/>
            <a:ext cx="0" cy="49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707" name="Google Shape;3707;p48"/>
          <p:cNvCxnSpPr>
            <a:stCxn id="3708" idx="2"/>
            <a:endCxn id="3709" idx="0"/>
          </p:cNvCxnSpPr>
          <p:nvPr/>
        </p:nvCxnSpPr>
        <p:spPr>
          <a:xfrm>
            <a:off x="1827825" y="1877850"/>
            <a:ext cx="0" cy="49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709" name="Google Shape;3709;p48"/>
          <p:cNvSpPr txBox="1">
            <a:spLocks noGrp="1"/>
          </p:cNvSpPr>
          <p:nvPr>
            <p:ph type="title" idx="4294967295"/>
          </p:nvPr>
        </p:nvSpPr>
        <p:spPr>
          <a:xfrm>
            <a:off x="739275" y="2373500"/>
            <a:ext cx="2177100" cy="3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b="1" dirty="0"/>
              <a:t>PT. AVEMEDIA NUSANTARA</a:t>
            </a:r>
            <a:endParaRPr sz="1600" b="1" dirty="0"/>
          </a:p>
        </p:txBody>
      </p:sp>
      <p:sp>
        <p:nvSpPr>
          <p:cNvPr id="3710" name="Google Shape;3710;p48"/>
          <p:cNvSpPr txBox="1">
            <a:spLocks noGrp="1"/>
          </p:cNvSpPr>
          <p:nvPr>
            <p:ph type="subTitle" idx="4294967295"/>
          </p:nvPr>
        </p:nvSpPr>
        <p:spPr>
          <a:xfrm>
            <a:off x="837374" y="2883802"/>
            <a:ext cx="1980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 sz="1300" dirty="0"/>
              <a:t>P</a:t>
            </a:r>
            <a:r>
              <a:rPr lang="id-ID" sz="1300" dirty="0"/>
              <a:t>rogrammer &amp; Graphics Design</a:t>
            </a:r>
          </a:p>
        </p:txBody>
      </p:sp>
      <p:sp>
        <p:nvSpPr>
          <p:cNvPr id="3711" name="Google Shape;3711;p48"/>
          <p:cNvSpPr txBox="1">
            <a:spLocks noGrp="1"/>
          </p:cNvSpPr>
          <p:nvPr>
            <p:ph type="title" idx="4294967295"/>
          </p:nvPr>
        </p:nvSpPr>
        <p:spPr>
          <a:xfrm>
            <a:off x="3497486" y="2373500"/>
            <a:ext cx="2177100" cy="3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b="1" dirty="0"/>
              <a:t>CV. PASTIJADI</a:t>
            </a:r>
            <a:endParaRPr sz="1600" b="1" dirty="0"/>
          </a:p>
        </p:txBody>
      </p:sp>
      <p:sp>
        <p:nvSpPr>
          <p:cNvPr id="3712" name="Google Shape;3712;p48"/>
          <p:cNvSpPr txBox="1">
            <a:spLocks noGrp="1"/>
          </p:cNvSpPr>
          <p:nvPr>
            <p:ph type="subTitle" idx="4294967295"/>
          </p:nvPr>
        </p:nvSpPr>
        <p:spPr>
          <a:xfrm>
            <a:off x="3595572" y="2736800"/>
            <a:ext cx="1980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sz="1300" dirty="0"/>
              <a:t>Programmer, UI/UX, Quality Engineer</a:t>
            </a:r>
          </a:p>
        </p:txBody>
      </p:sp>
      <p:sp>
        <p:nvSpPr>
          <p:cNvPr id="3713" name="Google Shape;3713;p48"/>
          <p:cNvSpPr txBox="1">
            <a:spLocks noGrp="1"/>
          </p:cNvSpPr>
          <p:nvPr>
            <p:ph type="title" idx="4294967295"/>
          </p:nvPr>
        </p:nvSpPr>
        <p:spPr>
          <a:xfrm>
            <a:off x="6255673" y="2373500"/>
            <a:ext cx="2177100" cy="3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b="1" dirty="0"/>
              <a:t>GROWTEX</a:t>
            </a:r>
            <a:endParaRPr sz="1600" b="1" dirty="0"/>
          </a:p>
        </p:txBody>
      </p:sp>
      <p:sp>
        <p:nvSpPr>
          <p:cNvPr id="3714" name="Google Shape;3714;p48"/>
          <p:cNvSpPr txBox="1">
            <a:spLocks noGrp="1"/>
          </p:cNvSpPr>
          <p:nvPr>
            <p:ph type="subTitle" idx="4294967295"/>
          </p:nvPr>
        </p:nvSpPr>
        <p:spPr>
          <a:xfrm>
            <a:off x="6353768" y="2736800"/>
            <a:ext cx="1980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sz="1300" dirty="0"/>
              <a:t>Graphics Design</a:t>
            </a:r>
          </a:p>
        </p:txBody>
      </p:sp>
      <p:grpSp>
        <p:nvGrpSpPr>
          <p:cNvPr id="3715" name="Google Shape;3715;p48"/>
          <p:cNvGrpSpPr/>
          <p:nvPr/>
        </p:nvGrpSpPr>
        <p:grpSpPr>
          <a:xfrm>
            <a:off x="1299750" y="1978798"/>
            <a:ext cx="6544500" cy="157904"/>
            <a:chOff x="1299750" y="1690073"/>
            <a:chExt cx="6544500" cy="157904"/>
          </a:xfrm>
        </p:grpSpPr>
        <p:cxnSp>
          <p:nvCxnSpPr>
            <p:cNvPr id="3716" name="Google Shape;3716;p48"/>
            <p:cNvCxnSpPr/>
            <p:nvPr/>
          </p:nvCxnSpPr>
          <p:spPr>
            <a:xfrm>
              <a:off x="1299750" y="1769025"/>
              <a:ext cx="65445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17" name="Google Shape;3717;p48"/>
            <p:cNvSpPr/>
            <p:nvPr/>
          </p:nvSpPr>
          <p:spPr>
            <a:xfrm>
              <a:off x="1748835" y="1690073"/>
              <a:ext cx="157887" cy="157904"/>
            </a:xfrm>
            <a:custGeom>
              <a:avLst/>
              <a:gdLst/>
              <a:ahLst/>
              <a:cxnLst/>
              <a:rect l="l" t="t" r="r" b="b"/>
              <a:pathLst>
                <a:path w="6620" h="6620" extrusionOk="0">
                  <a:moveTo>
                    <a:pt x="3310" y="1"/>
                  </a:moveTo>
                  <a:cubicBezTo>
                    <a:pt x="1465" y="1"/>
                    <a:pt x="1" y="1466"/>
                    <a:pt x="1" y="3310"/>
                  </a:cubicBezTo>
                  <a:cubicBezTo>
                    <a:pt x="1" y="5127"/>
                    <a:pt x="1465" y="6619"/>
                    <a:pt x="3310" y="6619"/>
                  </a:cubicBezTo>
                  <a:cubicBezTo>
                    <a:pt x="5127" y="6619"/>
                    <a:pt x="6619" y="5127"/>
                    <a:pt x="6619" y="3310"/>
                  </a:cubicBezTo>
                  <a:cubicBezTo>
                    <a:pt x="6619" y="1466"/>
                    <a:pt x="5127" y="1"/>
                    <a:pt x="3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8"/>
            <p:cNvSpPr/>
            <p:nvPr/>
          </p:nvSpPr>
          <p:spPr>
            <a:xfrm>
              <a:off x="4493060" y="1690073"/>
              <a:ext cx="157887" cy="157904"/>
            </a:xfrm>
            <a:custGeom>
              <a:avLst/>
              <a:gdLst/>
              <a:ahLst/>
              <a:cxnLst/>
              <a:rect l="l" t="t" r="r" b="b"/>
              <a:pathLst>
                <a:path w="6620" h="6620" extrusionOk="0">
                  <a:moveTo>
                    <a:pt x="3310" y="1"/>
                  </a:moveTo>
                  <a:cubicBezTo>
                    <a:pt x="1465" y="1"/>
                    <a:pt x="1" y="1466"/>
                    <a:pt x="1" y="3310"/>
                  </a:cubicBezTo>
                  <a:cubicBezTo>
                    <a:pt x="1" y="5127"/>
                    <a:pt x="1465" y="6619"/>
                    <a:pt x="3310" y="6619"/>
                  </a:cubicBezTo>
                  <a:cubicBezTo>
                    <a:pt x="5127" y="6619"/>
                    <a:pt x="6619" y="5127"/>
                    <a:pt x="6619" y="3310"/>
                  </a:cubicBezTo>
                  <a:cubicBezTo>
                    <a:pt x="6619" y="1466"/>
                    <a:pt x="5127" y="1"/>
                    <a:pt x="3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8"/>
            <p:cNvSpPr/>
            <p:nvPr/>
          </p:nvSpPr>
          <p:spPr>
            <a:xfrm>
              <a:off x="7237285" y="1690073"/>
              <a:ext cx="157887" cy="157904"/>
            </a:xfrm>
            <a:custGeom>
              <a:avLst/>
              <a:gdLst/>
              <a:ahLst/>
              <a:cxnLst/>
              <a:rect l="l" t="t" r="r" b="b"/>
              <a:pathLst>
                <a:path w="6620" h="6620" extrusionOk="0">
                  <a:moveTo>
                    <a:pt x="3310" y="1"/>
                  </a:moveTo>
                  <a:cubicBezTo>
                    <a:pt x="1465" y="1"/>
                    <a:pt x="1" y="1466"/>
                    <a:pt x="1" y="3310"/>
                  </a:cubicBezTo>
                  <a:cubicBezTo>
                    <a:pt x="1" y="5127"/>
                    <a:pt x="1465" y="6619"/>
                    <a:pt x="3310" y="6619"/>
                  </a:cubicBezTo>
                  <a:cubicBezTo>
                    <a:pt x="5127" y="6619"/>
                    <a:pt x="6619" y="5127"/>
                    <a:pt x="6619" y="3310"/>
                  </a:cubicBezTo>
                  <a:cubicBezTo>
                    <a:pt x="6619" y="1466"/>
                    <a:pt x="5127" y="1"/>
                    <a:pt x="3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8" name="Google Shape;3708;p48"/>
          <p:cNvSpPr txBox="1">
            <a:spLocks noGrp="1"/>
          </p:cNvSpPr>
          <p:nvPr>
            <p:ph type="title" idx="4294967295"/>
          </p:nvPr>
        </p:nvSpPr>
        <p:spPr>
          <a:xfrm>
            <a:off x="739275" y="1514550"/>
            <a:ext cx="2177100" cy="3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201</a:t>
            </a:r>
            <a:r>
              <a:rPr lang="id-ID" sz="1600" dirty="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8</a:t>
            </a:r>
            <a:endParaRPr sz="1600" dirty="0">
              <a:solidFill>
                <a:schemeClr val="l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720" name="Google Shape;3720;p48"/>
          <p:cNvSpPr txBox="1">
            <a:spLocks noGrp="1"/>
          </p:cNvSpPr>
          <p:nvPr>
            <p:ph type="title" idx="4294967295"/>
          </p:nvPr>
        </p:nvSpPr>
        <p:spPr>
          <a:xfrm>
            <a:off x="3483450" y="1514550"/>
            <a:ext cx="2177100" cy="3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201</a:t>
            </a:r>
            <a:r>
              <a:rPr lang="id-ID" sz="1600" dirty="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9-2021</a:t>
            </a:r>
            <a:endParaRPr sz="1600" dirty="0">
              <a:solidFill>
                <a:schemeClr val="l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721" name="Google Shape;3721;p48"/>
          <p:cNvSpPr txBox="1">
            <a:spLocks noGrp="1"/>
          </p:cNvSpPr>
          <p:nvPr>
            <p:ph type="title" idx="4294967295"/>
          </p:nvPr>
        </p:nvSpPr>
        <p:spPr>
          <a:xfrm>
            <a:off x="6227625" y="1514550"/>
            <a:ext cx="2177100" cy="3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dirty="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2022</a:t>
            </a:r>
            <a:endParaRPr sz="1600" dirty="0">
              <a:solidFill>
                <a:schemeClr val="l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8" name="Google Shape;3738;p50"/>
          <p:cNvSpPr txBox="1">
            <a:spLocks noGrp="1"/>
          </p:cNvSpPr>
          <p:nvPr>
            <p:ph type="title"/>
          </p:nvPr>
        </p:nvSpPr>
        <p:spPr>
          <a:xfrm>
            <a:off x="2132610" y="1830600"/>
            <a:ext cx="487878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03. </a:t>
            </a:r>
            <a:r>
              <a:rPr lang="en" dirty="0"/>
              <a:t>MY </a:t>
            </a:r>
            <a:r>
              <a:rPr lang="id-ID" dirty="0"/>
              <a:t>PORTOFOLIO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AA2F59F0-E7D4-EC9E-3ADE-287926DE4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39" y="805305"/>
            <a:ext cx="3425959" cy="2404877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049ED9A5-3AEA-F48A-CB2A-09C2C336E9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0034" y="1017141"/>
            <a:ext cx="3322327" cy="1981204"/>
          </a:xfrm>
          <a:prstGeom prst="rect">
            <a:avLst/>
          </a:prstGeom>
        </p:spPr>
      </p:pic>
      <p:sp>
        <p:nvSpPr>
          <p:cNvPr id="16" name="Google Shape;3746;p51">
            <a:extLst>
              <a:ext uri="{FF2B5EF4-FFF2-40B4-BE49-F238E27FC236}">
                <a16:creationId xmlns:a16="http://schemas.microsoft.com/office/drawing/2014/main" id="{9E16FE6A-1766-7FD6-8343-12ED688464DA}"/>
              </a:ext>
            </a:extLst>
          </p:cNvPr>
          <p:cNvSpPr txBox="1">
            <a:spLocks/>
          </p:cNvSpPr>
          <p:nvPr/>
        </p:nvSpPr>
        <p:spPr>
          <a:xfrm>
            <a:off x="214894" y="3210182"/>
            <a:ext cx="4199447" cy="916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KARTU NAMA 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INDRA CELL</a:t>
            </a:r>
          </a:p>
        </p:txBody>
      </p:sp>
      <p:sp>
        <p:nvSpPr>
          <p:cNvPr id="10" name="Google Shape;3746;p51">
            <a:extLst>
              <a:ext uri="{FF2B5EF4-FFF2-40B4-BE49-F238E27FC236}">
                <a16:creationId xmlns:a16="http://schemas.microsoft.com/office/drawing/2014/main" id="{9E2BC197-9D90-AD1A-E331-A575602EC5F4}"/>
              </a:ext>
            </a:extLst>
          </p:cNvPr>
          <p:cNvSpPr txBox="1">
            <a:spLocks/>
          </p:cNvSpPr>
          <p:nvPr/>
        </p:nvSpPr>
        <p:spPr>
          <a:xfrm>
            <a:off x="5116404" y="3210181"/>
            <a:ext cx="4199447" cy="91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KARTU NAMA </a:t>
            </a:r>
          </a:p>
          <a:p>
            <a:pPr marL="0" indent="0" algn="ctr">
              <a:buFont typeface="Poppins"/>
              <a:buNone/>
            </a:pPr>
            <a:r>
              <a:rPr lang="id-ID" sz="2400" dirty="0">
                <a:solidFill>
                  <a:schemeClr val="tx2"/>
                </a:solidFill>
              </a:rPr>
              <a:t>DISTRIBUTOR NASA</a:t>
            </a:r>
          </a:p>
        </p:txBody>
      </p:sp>
    </p:spTree>
    <p:extLst>
      <p:ext uri="{BB962C8B-B14F-4D97-AF65-F5344CB8AC3E}">
        <p14:creationId xmlns:p14="http://schemas.microsoft.com/office/powerpoint/2010/main" val="2396662059"/>
      </p:ext>
    </p:extLst>
  </p:cSld>
  <p:clrMapOvr>
    <a:masterClrMapping/>
  </p:clrMapOvr>
</p:sld>
</file>

<file path=ppt/theme/theme1.xml><?xml version="1.0" encoding="utf-8"?>
<a:theme xmlns:a="http://schemas.openxmlformats.org/drawingml/2006/main" name="Pastel Portfolio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B6702A"/>
      </a:lt2>
      <a:accent1>
        <a:srgbClr val="FAD3D4"/>
      </a:accent1>
      <a:accent2>
        <a:srgbClr val="8CBEAA"/>
      </a:accent2>
      <a:accent3>
        <a:srgbClr val="E6A157"/>
      </a:accent3>
      <a:accent4>
        <a:srgbClr val="F8BC9E"/>
      </a:accent4>
      <a:accent5>
        <a:srgbClr val="E98C8C"/>
      </a:accent5>
      <a:accent6>
        <a:srgbClr val="FCC00D"/>
      </a:accent6>
      <a:hlink>
        <a:srgbClr val="E6A15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280</Words>
  <Application>Microsoft Office PowerPoint</Application>
  <PresentationFormat>On-screen Show (16:9)</PresentationFormat>
  <Paragraphs>70</Paragraphs>
  <Slides>21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Poppins Light</vt:lpstr>
      <vt:lpstr>Poppins</vt:lpstr>
      <vt:lpstr>Arial</vt:lpstr>
      <vt:lpstr>Poppins SemiBold</vt:lpstr>
      <vt:lpstr>Poppins Black</vt:lpstr>
      <vt:lpstr>Pastel Portfolio by Slidesgo</vt:lpstr>
      <vt:lpstr>MUHAMMAD AMIN IQBAAL ALAM PORTOFOLIO</vt:lpstr>
      <vt:lpstr>01</vt:lpstr>
      <vt:lpstr>01. ABOUT ME</vt:lpstr>
      <vt:lpstr>DAFTAR RIWAYAT HIDUP</vt:lpstr>
      <vt:lpstr>COMPUTER SKILLS</vt:lpstr>
      <vt:lpstr>VISIT MY WEB!</vt:lpstr>
      <vt:lpstr>02. MY EXPERIENCE</vt:lpstr>
      <vt:lpstr>03. MY PORTOFOLIO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BANNER PP. USHULUL HIKMAH  AL-IBROHIMI MANYAR</vt:lpstr>
      <vt:lpstr>BANNER DEPO AIR MINUM ISI  ULANG TIRTA AISY 2</vt:lpstr>
      <vt:lpstr>BANNER STAIDA GRESIK</vt:lpstr>
      <vt:lpstr>BANNER PAGAR NUSA GRESIK</vt:lpstr>
      <vt:lpstr>MODUL PGMI STAIDA GRESIK</vt:lpstr>
      <vt:lpstr>CONTACT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MUHAMMAD AMIN IQBAAL ALAM PORTOFOLIO</dc:title>
  <cp:lastModifiedBy>Muhammad Amin Iqbaal Alam</cp:lastModifiedBy>
  <cp:revision>3</cp:revision>
  <dcterms:modified xsi:type="dcterms:W3CDTF">2022-05-22T17:19:11Z</dcterms:modified>
</cp:coreProperties>
</file>